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332" r:id="rId3"/>
    <p:sldId id="257" r:id="rId4"/>
    <p:sldId id="333" r:id="rId5"/>
    <p:sldId id="334" r:id="rId6"/>
    <p:sldId id="2071" r:id="rId7"/>
    <p:sldId id="335" r:id="rId8"/>
    <p:sldId id="342" r:id="rId9"/>
    <p:sldId id="343" r:id="rId10"/>
    <p:sldId id="344" r:id="rId11"/>
    <p:sldId id="2004" r:id="rId12"/>
    <p:sldId id="2005" r:id="rId13"/>
    <p:sldId id="2021" r:id="rId14"/>
    <p:sldId id="2006" r:id="rId15"/>
    <p:sldId id="2008" r:id="rId16"/>
    <p:sldId id="2009" r:id="rId17"/>
    <p:sldId id="2011" r:id="rId18"/>
    <p:sldId id="2013" r:id="rId19"/>
    <p:sldId id="2012" r:id="rId20"/>
    <p:sldId id="2014" r:id="rId21"/>
    <p:sldId id="2015" r:id="rId22"/>
    <p:sldId id="2019" r:id="rId23"/>
    <p:sldId id="2020" r:id="rId24"/>
    <p:sldId id="2018" r:id="rId25"/>
    <p:sldId id="2023" r:id="rId26"/>
    <p:sldId id="2016" r:id="rId27"/>
    <p:sldId id="2022" r:id="rId28"/>
    <p:sldId id="2032" r:id="rId29"/>
    <p:sldId id="2024" r:id="rId30"/>
    <p:sldId id="2025" r:id="rId31"/>
    <p:sldId id="2026" r:id="rId32"/>
    <p:sldId id="2027" r:id="rId33"/>
    <p:sldId id="2028" r:id="rId34"/>
    <p:sldId id="2029" r:id="rId35"/>
    <p:sldId id="2030" r:id="rId36"/>
    <p:sldId id="2031" r:id="rId37"/>
    <p:sldId id="2033" r:id="rId38"/>
    <p:sldId id="2035" r:id="rId39"/>
    <p:sldId id="2034" r:id="rId40"/>
    <p:sldId id="2036" r:id="rId41"/>
    <p:sldId id="2038" r:id="rId42"/>
    <p:sldId id="2039" r:id="rId43"/>
    <p:sldId id="2041" r:id="rId44"/>
    <p:sldId id="2042" r:id="rId45"/>
    <p:sldId id="2043" r:id="rId46"/>
    <p:sldId id="2044" r:id="rId47"/>
    <p:sldId id="2045" r:id="rId48"/>
    <p:sldId id="2046" r:id="rId49"/>
    <p:sldId id="2047" r:id="rId50"/>
    <p:sldId id="2048" r:id="rId51"/>
    <p:sldId id="2049" r:id="rId52"/>
    <p:sldId id="2050" r:id="rId53"/>
    <p:sldId id="2051" r:id="rId54"/>
    <p:sldId id="2052" r:id="rId55"/>
    <p:sldId id="2054" r:id="rId56"/>
    <p:sldId id="2055" r:id="rId57"/>
    <p:sldId id="2056" r:id="rId58"/>
    <p:sldId id="2057" r:id="rId59"/>
    <p:sldId id="2059" r:id="rId60"/>
    <p:sldId id="2058" r:id="rId61"/>
    <p:sldId id="2060" r:id="rId62"/>
    <p:sldId id="2061" r:id="rId63"/>
    <p:sldId id="2062" r:id="rId64"/>
    <p:sldId id="2063" r:id="rId65"/>
    <p:sldId id="2064" r:id="rId66"/>
    <p:sldId id="2065" r:id="rId67"/>
    <p:sldId id="2066" r:id="rId68"/>
    <p:sldId id="2067" r:id="rId69"/>
    <p:sldId id="2068" r:id="rId70"/>
    <p:sldId id="2069" r:id="rId71"/>
    <p:sldId id="2070" r:id="rId72"/>
    <p:sldId id="2072" r:id="rId73"/>
    <p:sldId id="310" r:id="rId74"/>
    <p:sldId id="301" r:id="rId75"/>
    <p:sldId id="302" r:id="rId76"/>
    <p:sldId id="311" r:id="rId77"/>
    <p:sldId id="312" r:id="rId78"/>
    <p:sldId id="313" r:id="rId79"/>
    <p:sldId id="314" r:id="rId80"/>
    <p:sldId id="315" r:id="rId81"/>
    <p:sldId id="316" r:id="rId82"/>
    <p:sldId id="317" r:id="rId83"/>
    <p:sldId id="318" r:id="rId84"/>
    <p:sldId id="319" r:id="rId85"/>
    <p:sldId id="2115" r:id="rId86"/>
    <p:sldId id="2116" r:id="rId87"/>
    <p:sldId id="2117" r:id="rId88"/>
    <p:sldId id="2118" r:id="rId89"/>
    <p:sldId id="2119" r:id="rId90"/>
    <p:sldId id="212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39"/>
    <p:restoredTop sz="95100"/>
  </p:normalViewPr>
  <p:slideViewPr>
    <p:cSldViewPr snapToGrid="0" snapToObjects="1">
      <p:cViewPr varScale="1">
        <p:scale>
          <a:sx n="107" d="100"/>
          <a:sy n="107" d="100"/>
        </p:scale>
        <p:origin x="1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7E701-C475-4BF0-AD58-B7B75474EA59}"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7F860-14B2-41B3-A447-7D0104F47749}" type="slidenum">
              <a:rPr lang="en-US" smtClean="0"/>
              <a:t>‹#›</a:t>
            </a:fld>
            <a:endParaRPr lang="en-US"/>
          </a:p>
        </p:txBody>
      </p:sp>
    </p:spTree>
    <p:extLst>
      <p:ext uri="{BB962C8B-B14F-4D97-AF65-F5344CB8AC3E}">
        <p14:creationId xmlns:p14="http://schemas.microsoft.com/office/powerpoint/2010/main" val="234751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34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1A01-B7A1-8E47-927C-2B5CB88BF9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B049C-18B5-074B-8745-66D861BDE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ECDD0-2863-B148-B2EB-B3A38DA62505}"/>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027CAF8F-7AD2-FA42-84C5-318D156D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0B31C-6A7E-AC47-B325-C9B85D779AEA}"/>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77261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16F6-AC0C-C647-AD75-E3B4ED51F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67EA7-45AF-0243-BF7B-D4C005CEE8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DE63F-81D7-A646-B511-16288D0462AE}"/>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40732E5B-6411-E64A-B303-F76AAA35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C1CD0-54D8-B548-9B88-7F2EA43684D5}"/>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94158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EF147-6588-D442-8788-C8AC771662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D0B315-C31F-EC4A-8136-93178E21D2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0BE1-C01F-6E46-A269-7DA443EEDF1F}"/>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72ED63A3-5DCD-EC43-9EAF-7DD9B5661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13A12-0D7D-CF46-B882-186ED5182FE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45051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720857"/>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9F47-0C98-DA41-A037-544BA15CA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45520-14C0-704C-9E9E-42FC69346C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3B7A5-F4A6-3D41-AEDB-818CFBDC9775}"/>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40479249-E367-8C4B-98DC-83BB276C3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C196B-9B40-B644-A725-8A44FCC28A20}"/>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83697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68C-1F7E-2041-9E41-D898336D7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3F3F74-27FD-D742-B3B2-0BB3E66EE8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799A45-AF1B-1F46-B31E-C983A75C20B6}"/>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5F1DBDE1-4C27-2B43-ACBF-589133997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F9FA5-3389-3041-A378-A8B66EB9C023}"/>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94193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003B-C030-E541-A461-20C46D647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A8F9F-FD86-0E43-8487-D472F037AD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ACB73-CD52-BC4F-8E20-13CCE741F3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1EBCC0-F1CA-2F48-B118-BFE2397AE7A1}"/>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6" name="Footer Placeholder 5">
            <a:extLst>
              <a:ext uri="{FF2B5EF4-FFF2-40B4-BE49-F238E27FC236}">
                <a16:creationId xmlns:a16="http://schemas.microsoft.com/office/drawing/2014/main" id="{B2D4A65F-E6D6-7F46-98D4-0F998F93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CD01D0-8772-3C4A-AAD2-430359E5B81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1137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86DA-CBFB-A044-9C99-59C68EC55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9CD437-B21F-B243-8C00-9AED882E2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14FA03-739E-FE42-BD25-CDC2AD3435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EED53-F3A3-7B4E-9DEF-76D56E729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622435-D955-FD4C-94A4-B214B2C030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7A9207-92AC-3C4E-954C-5B5544A61123}"/>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8" name="Footer Placeholder 7">
            <a:extLst>
              <a:ext uri="{FF2B5EF4-FFF2-40B4-BE49-F238E27FC236}">
                <a16:creationId xmlns:a16="http://schemas.microsoft.com/office/drawing/2014/main" id="{198FAB49-9BF5-154D-8DEB-32000D4468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D6EAB2-208E-F044-8B98-099829B83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397479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1656-682F-D34A-9C36-14257F462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2FB600-750A-4A4D-A0BF-9D091A92EF32}"/>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4" name="Footer Placeholder 3">
            <a:extLst>
              <a:ext uri="{FF2B5EF4-FFF2-40B4-BE49-F238E27FC236}">
                <a16:creationId xmlns:a16="http://schemas.microsoft.com/office/drawing/2014/main" id="{813C52E3-971E-4749-BCAC-CF65F46A9C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EB3FA-3025-114C-88C5-C49E78746CD7}"/>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86559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1B94D-5105-D04E-9905-75FA3F85A883}"/>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3" name="Footer Placeholder 2">
            <a:extLst>
              <a:ext uri="{FF2B5EF4-FFF2-40B4-BE49-F238E27FC236}">
                <a16:creationId xmlns:a16="http://schemas.microsoft.com/office/drawing/2014/main" id="{DDE246B3-54A0-0945-8C65-F424E2A70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2DAB09-495D-1448-B6C4-89C8D777310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33347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322E-D129-7448-899D-75D1DAB9D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BA0B90-3435-2C4C-A016-EC83DAE9B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91F6F-D6B2-0C46-A4ED-28DD7F852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9007DB-C590-2C48-8B9E-15ED8AE03811}"/>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6" name="Footer Placeholder 5">
            <a:extLst>
              <a:ext uri="{FF2B5EF4-FFF2-40B4-BE49-F238E27FC236}">
                <a16:creationId xmlns:a16="http://schemas.microsoft.com/office/drawing/2014/main" id="{205662AB-B228-5040-86D6-33C81F572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53D1F-56F7-7548-A092-4258F9E38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05034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0D3F-B29D-2C4A-83CF-5CA69E301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B1A1CC-DB6E-FD48-8F7F-532B41A4B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16EDF-3DA9-E74A-A7CC-C0B664FA8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D60671-9D91-BE49-AC51-912FAE33107C}"/>
              </a:ext>
            </a:extLst>
          </p:cNvPr>
          <p:cNvSpPr>
            <a:spLocks noGrp="1"/>
          </p:cNvSpPr>
          <p:nvPr>
            <p:ph type="dt" sz="half" idx="10"/>
          </p:nvPr>
        </p:nvSpPr>
        <p:spPr/>
        <p:txBody>
          <a:bodyPr/>
          <a:lstStyle/>
          <a:p>
            <a:fld id="{076B0392-52E7-6247-B7C3-D584153F45EB}" type="datetimeFigureOut">
              <a:rPr lang="en-US" smtClean="0"/>
              <a:t>3/1/21</a:t>
            </a:fld>
            <a:endParaRPr lang="en-US"/>
          </a:p>
        </p:txBody>
      </p:sp>
      <p:sp>
        <p:nvSpPr>
          <p:cNvPr id="6" name="Footer Placeholder 5">
            <a:extLst>
              <a:ext uri="{FF2B5EF4-FFF2-40B4-BE49-F238E27FC236}">
                <a16:creationId xmlns:a16="http://schemas.microsoft.com/office/drawing/2014/main" id="{B05449F8-FAAA-A347-BFE8-1E33EB695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CFC30-DE65-054C-B4F7-67F89DF2F91D}"/>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115349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929B8-5524-F54C-9518-F3C184859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CC5FD-964E-6F46-8DC7-AF5846B42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62602-3030-A64C-91C7-E5F569E95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B0392-52E7-6247-B7C3-D584153F45EB}" type="datetimeFigureOut">
              <a:rPr lang="en-US" smtClean="0"/>
              <a:t>3/1/21</a:t>
            </a:fld>
            <a:endParaRPr lang="en-US"/>
          </a:p>
        </p:txBody>
      </p:sp>
      <p:sp>
        <p:nvSpPr>
          <p:cNvPr id="5" name="Footer Placeholder 4">
            <a:extLst>
              <a:ext uri="{FF2B5EF4-FFF2-40B4-BE49-F238E27FC236}">
                <a16:creationId xmlns:a16="http://schemas.microsoft.com/office/drawing/2014/main" id="{03F4418C-D6A0-C24F-AC23-FCD00ED84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F4F043-D3A8-094C-B438-BD59B6D15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2A8E-8CE7-C14E-AB97-5EB1489498EC}" type="slidenum">
              <a:rPr lang="en-US" smtClean="0"/>
              <a:t>‹#›</a:t>
            </a:fld>
            <a:endParaRPr lang="en-US"/>
          </a:p>
        </p:txBody>
      </p:sp>
    </p:spTree>
    <p:extLst>
      <p:ext uri="{BB962C8B-B14F-4D97-AF65-F5344CB8AC3E}">
        <p14:creationId xmlns:p14="http://schemas.microsoft.com/office/powerpoint/2010/main" val="3415780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62.jpeg"/></Relationships>
</file>

<file path=ppt/slides/_rels/slide78.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C03E7-1028-FB45-A9F4-6165E140B4FA}"/>
              </a:ext>
            </a:extLst>
          </p:cNvPr>
          <p:cNvPicPr>
            <a:picLocks noChangeAspect="1"/>
          </p:cNvPicPr>
          <p:nvPr/>
        </p:nvPicPr>
        <p:blipFill>
          <a:blip r:embed="rId2"/>
          <a:stretch>
            <a:fillRect/>
          </a:stretch>
        </p:blipFill>
        <p:spPr>
          <a:xfrm>
            <a:off x="8234358" y="1769367"/>
            <a:ext cx="3955670" cy="2802634"/>
          </a:xfrm>
          <a:prstGeom prst="rect">
            <a:avLst/>
          </a:prstGeom>
        </p:spPr>
      </p:pic>
      <p:sp>
        <p:nvSpPr>
          <p:cNvPr id="5" name="TextBox 4">
            <a:extLst>
              <a:ext uri="{FF2B5EF4-FFF2-40B4-BE49-F238E27FC236}">
                <a16:creationId xmlns:a16="http://schemas.microsoft.com/office/drawing/2014/main" id="{64B6E07F-27C9-E848-AB5A-9707E3CB6AE1}"/>
              </a:ext>
            </a:extLst>
          </p:cNvPr>
          <p:cNvSpPr txBox="1"/>
          <p:nvPr/>
        </p:nvSpPr>
        <p:spPr>
          <a:xfrm>
            <a:off x="3504772" y="497641"/>
            <a:ext cx="5819110" cy="1200329"/>
          </a:xfrm>
          <a:prstGeom prst="rect">
            <a:avLst/>
          </a:prstGeom>
          <a:noFill/>
        </p:spPr>
        <p:txBody>
          <a:bodyPr wrap="square" rtlCol="0">
            <a:spAutoFit/>
          </a:bodyPr>
          <a:lstStyle/>
          <a:p>
            <a:pPr algn="ctr"/>
            <a:r>
              <a:rPr lang="ur-PK"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rPr>
              <a:t>بِسْمِ اللّٰهِ الرَّحْمٰنِ الرَّحِيْمِ</a:t>
            </a:r>
            <a:endParaRPr lang="en-US"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endParaRPr>
          </a:p>
        </p:txBody>
      </p:sp>
      <p:pic>
        <p:nvPicPr>
          <p:cNvPr id="6" name="Picture 5">
            <a:extLst>
              <a:ext uri="{FF2B5EF4-FFF2-40B4-BE49-F238E27FC236}">
                <a16:creationId xmlns:a16="http://schemas.microsoft.com/office/drawing/2014/main" id="{D8C7E8E5-751F-A941-830B-D1A76447DCA6}"/>
              </a:ext>
            </a:extLst>
          </p:cNvPr>
          <p:cNvPicPr>
            <a:picLocks noChangeAspect="1"/>
          </p:cNvPicPr>
          <p:nvPr/>
        </p:nvPicPr>
        <p:blipFill>
          <a:blip r:embed="rId3"/>
          <a:stretch>
            <a:fillRect/>
          </a:stretch>
        </p:blipFill>
        <p:spPr>
          <a:xfrm>
            <a:off x="5572125" y="2110346"/>
            <a:ext cx="2827566" cy="2120675"/>
          </a:xfrm>
          <a:prstGeom prst="rect">
            <a:avLst/>
          </a:prstGeom>
        </p:spPr>
      </p:pic>
      <p:pic>
        <p:nvPicPr>
          <p:cNvPr id="7" name="Picture 6">
            <a:extLst>
              <a:ext uri="{FF2B5EF4-FFF2-40B4-BE49-F238E27FC236}">
                <a16:creationId xmlns:a16="http://schemas.microsoft.com/office/drawing/2014/main" id="{0EEFB300-EBCC-FD46-8435-4117BE27C494}"/>
              </a:ext>
            </a:extLst>
          </p:cNvPr>
          <p:cNvPicPr>
            <a:picLocks noChangeAspect="1"/>
          </p:cNvPicPr>
          <p:nvPr/>
        </p:nvPicPr>
        <p:blipFill>
          <a:blip r:embed="rId4"/>
          <a:stretch>
            <a:fillRect/>
          </a:stretch>
        </p:blipFill>
        <p:spPr>
          <a:xfrm>
            <a:off x="2849866" y="1697970"/>
            <a:ext cx="3188309" cy="3188309"/>
          </a:xfrm>
          <a:prstGeom prst="rect">
            <a:avLst/>
          </a:prstGeom>
        </p:spPr>
      </p:pic>
      <p:pic>
        <p:nvPicPr>
          <p:cNvPr id="9" name="Picture 8">
            <a:extLst>
              <a:ext uri="{FF2B5EF4-FFF2-40B4-BE49-F238E27FC236}">
                <a16:creationId xmlns:a16="http://schemas.microsoft.com/office/drawing/2014/main" id="{2AE15CB7-4952-4547-B1DF-91D012E34007}"/>
              </a:ext>
            </a:extLst>
          </p:cNvPr>
          <p:cNvPicPr>
            <a:picLocks noChangeAspect="1"/>
          </p:cNvPicPr>
          <p:nvPr/>
        </p:nvPicPr>
        <p:blipFill>
          <a:blip r:embed="rId5"/>
          <a:stretch>
            <a:fillRect/>
          </a:stretch>
        </p:blipFill>
        <p:spPr>
          <a:xfrm>
            <a:off x="379873" y="2182461"/>
            <a:ext cx="2469993" cy="2219325"/>
          </a:xfrm>
          <a:prstGeom prst="rect">
            <a:avLst/>
          </a:prstGeom>
        </p:spPr>
      </p:pic>
    </p:spTree>
    <p:extLst>
      <p:ext uri="{BB962C8B-B14F-4D97-AF65-F5344CB8AC3E}">
        <p14:creationId xmlns:p14="http://schemas.microsoft.com/office/powerpoint/2010/main" val="323822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1CD2E6-C39D-9C4C-B782-53972FB78D15}"/>
              </a:ext>
            </a:extLst>
          </p:cNvPr>
          <p:cNvSpPr/>
          <p:nvPr/>
        </p:nvSpPr>
        <p:spPr>
          <a:xfrm>
            <a:off x="1200150" y="1171578"/>
            <a:ext cx="9977366" cy="5097941"/>
          </a:xfrm>
          <a:prstGeom prst="rect">
            <a:avLst/>
          </a:prstGeom>
          <a:solidFill>
            <a:schemeClr val="bg1">
              <a:lumMod val="85000"/>
              <a:alpha val="20000"/>
            </a:schemeClr>
          </a:solidFill>
          <a:ln>
            <a:solidFill>
              <a:srgbClr val="972936"/>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2">
            <a:extLst>
              <a:ext uri="{FF2B5EF4-FFF2-40B4-BE49-F238E27FC236}">
                <a16:creationId xmlns:a16="http://schemas.microsoft.com/office/drawing/2014/main" id="{B2A32190-19C5-E743-AAF9-A2A21365BC66}"/>
              </a:ext>
            </a:extLst>
          </p:cNvPr>
          <p:cNvSpPr txBox="1">
            <a:spLocks/>
          </p:cNvSpPr>
          <p:nvPr/>
        </p:nvSpPr>
        <p:spPr>
          <a:xfrm>
            <a:off x="766760" y="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b="1">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rPr>
              <a:t>جو کام کریں دل سے کریں</a:t>
            </a:r>
            <a:endParaRPr lang="en-US" b="1" dirty="0">
              <a:solidFill>
                <a:schemeClr val="bg2">
                  <a:lumMod val="10000"/>
                </a:schemeClr>
              </a:solidFill>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endParaRPr>
          </a:p>
        </p:txBody>
      </p:sp>
      <p:sp>
        <p:nvSpPr>
          <p:cNvPr id="4" name="Content Placeholder 3">
            <a:extLst>
              <a:ext uri="{FF2B5EF4-FFF2-40B4-BE49-F238E27FC236}">
                <a16:creationId xmlns:a16="http://schemas.microsoft.com/office/drawing/2014/main" id="{1CB89AD7-52A0-1147-853D-EA43B68448AF}"/>
              </a:ext>
            </a:extLst>
          </p:cNvPr>
          <p:cNvSpPr txBox="1">
            <a:spLocks/>
          </p:cNvSpPr>
          <p:nvPr/>
        </p:nvSpPr>
        <p:spPr>
          <a:xfrm>
            <a:off x="163285" y="1300779"/>
            <a:ext cx="9270077" cy="991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400"/>
              </a:spcBef>
              <a:buFont typeface="Arial" panose="020B0604020202020204" pitchFamily="34" charset="0"/>
              <a:buNone/>
            </a:pPr>
            <a:r>
              <a:rPr lang="ur-PK" sz="4800" b="1">
                <a:solidFill>
                  <a:srgbClr val="002060"/>
                </a:solidFill>
                <a:latin typeface="Jameel Noori Nastaleeq" panose="02000503000000000004" pitchFamily="2" charset="-78"/>
                <a:cs typeface="Jameel Noori Nastaleeq" panose="02000503000000000004" pitchFamily="2" charset="-78"/>
              </a:rPr>
              <a:t>کام کرنا.</a:t>
            </a:r>
            <a:endParaRPr lang="en-US" sz="4800" b="1" dirty="0">
              <a:solidFill>
                <a:srgbClr val="002060"/>
              </a:solidFill>
              <a:latin typeface="Jameel Noori Nastaleeq" panose="02000503000000000004" pitchFamily="2" charset="-78"/>
              <a:cs typeface="Jameel Noori Nastaleeq" panose="02000503000000000004" pitchFamily="2" charset="-78"/>
            </a:endParaRPr>
          </a:p>
        </p:txBody>
      </p:sp>
      <p:pic>
        <p:nvPicPr>
          <p:cNvPr id="5" name="Picture 2" descr="Pensive Face on Microsoft Windows 10 May 2019 Update">
            <a:extLst>
              <a:ext uri="{FF2B5EF4-FFF2-40B4-BE49-F238E27FC236}">
                <a16:creationId xmlns:a16="http://schemas.microsoft.com/office/drawing/2014/main" id="{7B532B4F-B832-0744-A457-DBA78A5E84A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130078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lightly Smiling Face on Microsoft Windows 10 May 2019 Update">
            <a:extLst>
              <a:ext uri="{FF2B5EF4-FFF2-40B4-BE49-F238E27FC236}">
                <a16:creationId xmlns:a16="http://schemas.microsoft.com/office/drawing/2014/main" id="{203D8175-903F-6244-B485-8236FC897B3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229222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ugging Face on Microsoft Windows 10 May 2019 Update">
            <a:extLst>
              <a:ext uri="{FF2B5EF4-FFF2-40B4-BE49-F238E27FC236}">
                <a16:creationId xmlns:a16="http://schemas.microsoft.com/office/drawing/2014/main" id="{CADCAB88-99F5-A34F-AAD5-6173F2C19305}"/>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39006" y="3283659"/>
            <a:ext cx="849170" cy="849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FC7D99-E0B1-4743-BEA6-D1A8A84D8E46}"/>
              </a:ext>
            </a:extLst>
          </p:cNvPr>
          <p:cNvSpPr txBox="1"/>
          <p:nvPr/>
        </p:nvSpPr>
        <p:spPr>
          <a:xfrm>
            <a:off x="213159" y="2313284"/>
            <a:ext cx="9220200"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240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خوشی خوشی کام کرنا. </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extBox 8">
            <a:extLst>
              <a:ext uri="{FF2B5EF4-FFF2-40B4-BE49-F238E27FC236}">
                <a16:creationId xmlns:a16="http://schemas.microsoft.com/office/drawing/2014/main" id="{92E4E670-CB0E-8F4D-AE4B-CA94C34B5232}"/>
              </a:ext>
            </a:extLst>
          </p:cNvPr>
          <p:cNvSpPr txBox="1"/>
          <p:nvPr/>
        </p:nvSpPr>
        <p:spPr>
          <a:xfrm>
            <a:off x="1669275" y="3301830"/>
            <a:ext cx="7764087"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الله کو ساتھ لے کرخوشی خوشی کام کرنا.</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10" name="TextBox 9">
            <a:extLst>
              <a:ext uri="{FF2B5EF4-FFF2-40B4-BE49-F238E27FC236}">
                <a16:creationId xmlns:a16="http://schemas.microsoft.com/office/drawing/2014/main" id="{D503BA7C-B072-4D4E-887B-018F2CDF58E4}"/>
              </a:ext>
            </a:extLst>
          </p:cNvPr>
          <p:cNvSpPr txBox="1"/>
          <p:nvPr/>
        </p:nvSpPr>
        <p:spPr>
          <a:xfrm>
            <a:off x="2012373" y="4037556"/>
            <a:ext cx="8167254" cy="2215991"/>
          </a:xfrm>
          <a:prstGeom prst="rect">
            <a:avLst/>
          </a:prstGeom>
          <a:noFill/>
        </p:spPr>
        <p:txBody>
          <a:bodyPr wrap="square" lIns="91398" tIns="45699" rIns="91398" bIns="45699"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prstClr val="black"/>
                </a:solidFill>
                <a:effectLst/>
                <a:uLnTx/>
                <a:uFillTx/>
                <a:latin typeface="Jameel Noori Nastaleeq" panose="02000503000000000004" pitchFamily="2" charset="-78"/>
                <a:cs typeface="Jameel Noori Nastaleeq" panose="02000503000000000004" pitchFamily="2" charset="-78"/>
              </a:rPr>
              <a:t>آیت:</a:t>
            </a:r>
            <a:r>
              <a:rPr kumimoji="0" lang="ar-AE" sz="3600" b="1" i="0" u="none" strike="noStrike" kern="1200" cap="none" spc="0" normalizeH="0" baseline="0" noProof="0" dirty="0">
                <a:ln>
                  <a:noFill/>
                </a:ln>
                <a:solidFill>
                  <a:prstClr val="black"/>
                </a:solidFill>
                <a:effectLst/>
                <a:uLnTx/>
                <a:uFillTx/>
                <a:latin typeface="El Messiri" panose="00000500000000000000" pitchFamily="50" charset="-78"/>
                <a:ea typeface="+mn-ea"/>
                <a:cs typeface="El Messiri" panose="00000500000000000000" pitchFamily="50" charset="-78"/>
              </a:rPr>
              <a:t> </a:t>
            </a:r>
            <a:r>
              <a:rPr kumimoji="0" lang="ar-AE"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rPr>
              <a:t>إِيَّاكَ نَعْبُدُ وإِيَّاكَ نَسْتَعِينُ</a:t>
            </a:r>
            <a:endParaRPr kumimoji="0" lang="en-US"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ترجمہ: یا الله ہم تیری ہی عبادت کرتے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ur-PK"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اور تجھ ہی سے مد د مانگتے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cxnSp>
        <p:nvCxnSpPr>
          <p:cNvPr id="11" name="Straight Connector 10">
            <a:extLst>
              <a:ext uri="{FF2B5EF4-FFF2-40B4-BE49-F238E27FC236}">
                <a16:creationId xmlns:a16="http://schemas.microsoft.com/office/drawing/2014/main" id="{F9C61107-7D7C-FD45-AD20-4246E325151C}"/>
              </a:ext>
            </a:extLst>
          </p:cNvPr>
          <p:cNvCxnSpPr>
            <a:cxnSpLocks/>
          </p:cNvCxnSpPr>
          <p:nvPr/>
        </p:nvCxnSpPr>
        <p:spPr>
          <a:xfrm>
            <a:off x="7837484" y="1063040"/>
            <a:ext cx="33982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5D0179-0E6E-CE4F-988C-3E243B6D851E}"/>
              </a:ext>
            </a:extLst>
          </p:cNvPr>
          <p:cNvSpPr txBox="1"/>
          <p:nvPr/>
        </p:nvSpPr>
        <p:spPr>
          <a:xfrm>
            <a:off x="630621" y="21756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05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righ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uild="p"/>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1211371" y="905207"/>
            <a:ext cx="10583064" cy="5436363"/>
            <a:chOff x="4635971" y="1606013"/>
            <a:chExt cx="5963831" cy="4059596"/>
          </a:xfrm>
        </p:grpSpPr>
        <p:cxnSp>
          <p:nvCxnSpPr>
            <p:cNvPr id="80" name="Straight Connector 79">
              <a:extLst>
                <a:ext uri="{FF2B5EF4-FFF2-40B4-BE49-F238E27FC236}">
                  <a16:creationId xmlns:a16="http://schemas.microsoft.com/office/drawing/2014/main" id="{62CA5C34-AEAB-4565-8553-966BFF95E170}"/>
                </a:ext>
              </a:extLst>
            </p:cNvPr>
            <p:cNvCxnSpPr>
              <a:cxnSpLocks/>
            </p:cNvCxnSpPr>
            <p:nvPr/>
          </p:nvCxnSpPr>
          <p:spPr>
            <a:xfrm flipH="1" flipV="1">
              <a:off x="4635971" y="1606013"/>
              <a:ext cx="10723" cy="3946836"/>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320C04-AD47-41B4-9088-8E72BA6F5A2B}"/>
                </a:ext>
              </a:extLst>
            </p:cNvPr>
            <p:cNvCxnSpPr>
              <a:cxnSpLocks/>
            </p:cNvCxnSpPr>
            <p:nvPr/>
          </p:nvCxnSpPr>
          <p:spPr>
            <a:xfrm flipH="1">
              <a:off x="4637758" y="1621361"/>
              <a:ext cx="5961629" cy="0"/>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A7F5A2-C864-49B7-A535-F494A9B122A6}"/>
                </a:ext>
              </a:extLst>
            </p:cNvPr>
            <p:cNvCxnSpPr>
              <a:cxnSpLocks/>
            </p:cNvCxnSpPr>
            <p:nvPr/>
          </p:nvCxnSpPr>
          <p:spPr>
            <a:xfrm flipV="1">
              <a:off x="10595992" y="1638414"/>
              <a:ext cx="0" cy="4027195"/>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35D2B-BC4C-4889-BE5E-FA96991814A0}"/>
                </a:ext>
              </a:extLst>
            </p:cNvPr>
            <p:cNvCxnSpPr>
              <a:cxnSpLocks/>
            </p:cNvCxnSpPr>
            <p:nvPr/>
          </p:nvCxnSpPr>
          <p:spPr>
            <a:xfrm flipH="1">
              <a:off x="4638173" y="5652347"/>
              <a:ext cx="5961629" cy="4532"/>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55082" y="821736"/>
            <a:ext cx="667029" cy="523220"/>
            <a:chOff x="798327" y="2057386"/>
            <a:chExt cx="791815" cy="708600"/>
          </a:xfrm>
        </p:grpSpPr>
        <p:sp>
          <p:nvSpPr>
            <p:cNvPr id="84" name="Oval 83">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EF029466-16C1-4B83-AB9C-EC98A357CB3D}"/>
                </a:ext>
              </a:extLst>
            </p:cNvPr>
            <p:cNvSpPr txBox="1"/>
            <p:nvPr/>
          </p:nvSpPr>
          <p:spPr>
            <a:xfrm>
              <a:off x="798327" y="2057386"/>
              <a:ext cx="791815" cy="70860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1</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87" name="Rectangle 86"/>
          <p:cNvSpPr/>
          <p:nvPr/>
        </p:nvSpPr>
        <p:spPr>
          <a:xfrm>
            <a:off x="1615289" y="910963"/>
            <a:ext cx="8273162" cy="532903"/>
          </a:xfrm>
          <a:prstGeom prst="rect">
            <a:avLst/>
          </a:prstGeom>
        </p:spPr>
        <p:txBody>
          <a:bodyPr wrap="non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Best Teaching and Learning Methodology of the World</a:t>
            </a:r>
          </a:p>
        </p:txBody>
      </p:sp>
      <p:sp>
        <p:nvSpPr>
          <p:cNvPr id="91" name="Rectangle 90"/>
          <p:cNvSpPr/>
          <p:nvPr/>
        </p:nvSpPr>
        <p:spPr>
          <a:xfrm>
            <a:off x="1615289" y="1378410"/>
            <a:ext cx="10194119" cy="461665"/>
          </a:xfrm>
          <a:prstGeom prst="rect">
            <a:avLst/>
          </a:prstGeom>
        </p:spPr>
        <p:txBody>
          <a:bodyPr wrap="square">
            <a:spAutoFit/>
          </a:bodyPr>
          <a:lstStyle/>
          <a:p>
            <a:pPr marL="0" marR="0" lvl="0" indent="0" algn="l" defTabSz="914400" rtl="0" eaLnBrk="1" fontAlgn="auto" latinLnBrk="0" hangingPunct="1">
              <a:spcBef>
                <a:spcPts val="0"/>
              </a:spcBef>
              <a:spcAft>
                <a:spcPts val="8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Learn </a:t>
            </a:r>
            <a:r>
              <a:rPr kumimoji="0" lang="en-US" sz="2400" b="1" i="0" u="none" strike="noStrike" kern="1200" cap="none" spc="0" normalizeH="0" baseline="0" noProof="0" dirty="0" err="1">
                <a:ln>
                  <a:noFill/>
                </a:ln>
                <a:solidFill>
                  <a:prstClr val="black"/>
                </a:solidFill>
                <a:effectLst/>
                <a:uLnTx/>
                <a:uFillTx/>
                <a:latin typeface="Calibri"/>
                <a:ea typeface="Calibri" panose="020F0502020204030204" pitchFamily="34" charset="0"/>
                <a:cs typeface="DejaVu Sans"/>
              </a:rPr>
              <a:t>Duas</a:t>
            </a:r>
            <a:r>
              <a:rPr kumimoji="0" lang="en-US" sz="24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 </a:t>
            </a:r>
          </a:p>
        </p:txBody>
      </p:sp>
      <p:sp>
        <p:nvSpPr>
          <p:cNvPr id="95" name="Rectangle 94"/>
          <p:cNvSpPr/>
          <p:nvPr/>
        </p:nvSpPr>
        <p:spPr>
          <a:xfrm>
            <a:off x="1660817" y="2157275"/>
            <a:ext cx="9310241"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Pull</a:t>
            </a:r>
          </a:p>
        </p:txBody>
      </p:sp>
      <p:sp>
        <p:nvSpPr>
          <p:cNvPr id="103" name="Rectangle 102"/>
          <p:cNvSpPr/>
          <p:nvPr/>
        </p:nvSpPr>
        <p:spPr>
          <a:xfrm>
            <a:off x="1661774" y="2537939"/>
            <a:ext cx="8836175"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Log</a:t>
            </a:r>
          </a:p>
        </p:txBody>
      </p:sp>
      <p:grpSp>
        <p:nvGrpSpPr>
          <p:cNvPr id="25" name="Group 24"/>
          <p:cNvGrpSpPr/>
          <p:nvPr/>
        </p:nvGrpSpPr>
        <p:grpSpPr>
          <a:xfrm>
            <a:off x="873507" y="1232480"/>
            <a:ext cx="667028" cy="523220"/>
            <a:chOff x="813567" y="2075434"/>
            <a:chExt cx="791815" cy="646263"/>
          </a:xfrm>
        </p:grpSpPr>
        <p:sp>
          <p:nvSpPr>
            <p:cNvPr id="26" name="Oval 25">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EF029466-16C1-4B83-AB9C-EC98A357CB3D}"/>
                </a:ext>
              </a:extLst>
            </p:cNvPr>
            <p:cNvSpPr txBox="1"/>
            <p:nvPr/>
          </p:nvSpPr>
          <p:spPr>
            <a:xfrm>
              <a:off x="813567" y="2075434"/>
              <a:ext cx="791815" cy="646263"/>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2</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grpSp>
        <p:nvGrpSpPr>
          <p:cNvPr id="28" name="Group 27"/>
          <p:cNvGrpSpPr/>
          <p:nvPr/>
        </p:nvGrpSpPr>
        <p:grpSpPr>
          <a:xfrm>
            <a:off x="834820" y="2094614"/>
            <a:ext cx="721551" cy="478072"/>
            <a:chOff x="797359" y="2091333"/>
            <a:chExt cx="778729" cy="589186"/>
          </a:xfrm>
        </p:grpSpPr>
        <p:sp>
          <p:nvSpPr>
            <p:cNvPr id="29" name="Oval 28">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EF029466-16C1-4B83-AB9C-EC98A357CB3D}"/>
                </a:ext>
              </a:extLst>
            </p:cNvPr>
            <p:cNvSpPr txBox="1"/>
            <p:nvPr/>
          </p:nvSpPr>
          <p:spPr>
            <a:xfrm>
              <a:off x="797359" y="2091333"/>
              <a:ext cx="778729" cy="589186"/>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4</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grpSp>
        <p:nvGrpSpPr>
          <p:cNvPr id="31" name="Group 30"/>
          <p:cNvGrpSpPr/>
          <p:nvPr/>
        </p:nvGrpSpPr>
        <p:grpSpPr>
          <a:xfrm>
            <a:off x="871517" y="2514196"/>
            <a:ext cx="667014" cy="523220"/>
            <a:chOff x="814059" y="2077052"/>
            <a:chExt cx="791815" cy="689892"/>
          </a:xfrm>
        </p:grpSpPr>
        <p:sp>
          <p:nvSpPr>
            <p:cNvPr id="32" name="Oval 31">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EF029466-16C1-4B83-AB9C-EC98A357CB3D}"/>
                </a:ext>
              </a:extLst>
            </p:cNvPr>
            <p:cNvSpPr txBox="1"/>
            <p:nvPr/>
          </p:nvSpPr>
          <p:spPr>
            <a:xfrm>
              <a:off x="814059" y="2077052"/>
              <a:ext cx="791815" cy="68989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5</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34" name="Title 2"/>
          <p:cNvSpPr txBox="1">
            <a:spLocks/>
          </p:cNvSpPr>
          <p:nvPr/>
        </p:nvSpPr>
        <p:spPr>
          <a:xfrm>
            <a:off x="815325" y="190914"/>
            <a:ext cx="4263112" cy="6092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j-ea"/>
                <a:cs typeface="Segoe UI" panose="020B0502040204020203" pitchFamily="34" charset="0"/>
              </a:rPr>
              <a:t>Lecture Outline</a:t>
            </a:r>
          </a:p>
        </p:txBody>
      </p:sp>
      <p:cxnSp>
        <p:nvCxnSpPr>
          <p:cNvPr id="35" name="Straight Connector 34"/>
          <p:cNvCxnSpPr>
            <a:cxnSpLocks/>
          </p:cNvCxnSpPr>
          <p:nvPr/>
        </p:nvCxnSpPr>
        <p:spPr>
          <a:xfrm>
            <a:off x="928426" y="839408"/>
            <a:ext cx="324600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6889360-1154-46AF-813D-C9182683FF9C}"/>
              </a:ext>
            </a:extLst>
          </p:cNvPr>
          <p:cNvSpPr/>
          <p:nvPr/>
        </p:nvSpPr>
        <p:spPr>
          <a:xfrm>
            <a:off x="1638330" y="3015626"/>
            <a:ext cx="8836175" cy="470000"/>
          </a:xfrm>
          <a:prstGeom prst="rect">
            <a:avLst/>
          </a:prstGeom>
        </p:spPr>
        <p:txBody>
          <a:bodyPr wrap="square">
            <a:spAutoFit/>
          </a:bodyPr>
          <a:lstStyle/>
          <a:p>
            <a:pPr lvl="0">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online editing</a:t>
            </a:r>
          </a:p>
        </p:txBody>
      </p:sp>
      <p:grpSp>
        <p:nvGrpSpPr>
          <p:cNvPr id="37" name="Group 36">
            <a:extLst>
              <a:ext uri="{FF2B5EF4-FFF2-40B4-BE49-F238E27FC236}">
                <a16:creationId xmlns:a16="http://schemas.microsoft.com/office/drawing/2014/main" id="{D806695C-E699-4E3D-BBDF-0AF23992A640}"/>
              </a:ext>
            </a:extLst>
          </p:cNvPr>
          <p:cNvGrpSpPr/>
          <p:nvPr/>
        </p:nvGrpSpPr>
        <p:grpSpPr>
          <a:xfrm>
            <a:off x="834821" y="2988035"/>
            <a:ext cx="701287" cy="523220"/>
            <a:chOff x="798327" y="2109962"/>
            <a:chExt cx="791815" cy="601553"/>
          </a:xfrm>
        </p:grpSpPr>
        <p:sp>
          <p:nvSpPr>
            <p:cNvPr id="38" name="Oval 37">
              <a:extLst>
                <a:ext uri="{FF2B5EF4-FFF2-40B4-BE49-F238E27FC236}">
                  <a16:creationId xmlns:a16="http://schemas.microsoft.com/office/drawing/2014/main" id="{6603DE02-2400-4B06-A7CE-85A303FC6E30}"/>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5FC9E1F2-3886-417C-A4CA-69FAB592E3C5}"/>
                </a:ext>
              </a:extLst>
            </p:cNvPr>
            <p:cNvSpPr txBox="1"/>
            <p:nvPr/>
          </p:nvSpPr>
          <p:spPr>
            <a:xfrm>
              <a:off x="798327" y="2109962"/>
              <a:ext cx="791815" cy="601553"/>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6</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40" name="Rectangle 39">
            <a:extLst>
              <a:ext uri="{FF2B5EF4-FFF2-40B4-BE49-F238E27FC236}">
                <a16:creationId xmlns:a16="http://schemas.microsoft.com/office/drawing/2014/main" id="{0CD27FD3-7F26-4D4E-9F68-06084E4C6320}"/>
              </a:ext>
            </a:extLst>
          </p:cNvPr>
          <p:cNvSpPr/>
          <p:nvPr/>
        </p:nvSpPr>
        <p:spPr>
          <a:xfrm>
            <a:off x="1614080" y="5302002"/>
            <a:ext cx="9384897" cy="532903"/>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Stop Complaining! Stop Criticizing! Let’s Start Contributing</a:t>
            </a:r>
          </a:p>
        </p:txBody>
      </p:sp>
      <p:grpSp>
        <p:nvGrpSpPr>
          <p:cNvPr id="41" name="Group 40">
            <a:extLst>
              <a:ext uri="{FF2B5EF4-FFF2-40B4-BE49-F238E27FC236}">
                <a16:creationId xmlns:a16="http://schemas.microsoft.com/office/drawing/2014/main" id="{FDDE44B6-8EAB-4CDF-A230-48E7D3CF969F}"/>
              </a:ext>
            </a:extLst>
          </p:cNvPr>
          <p:cNvGrpSpPr/>
          <p:nvPr/>
        </p:nvGrpSpPr>
        <p:grpSpPr>
          <a:xfrm>
            <a:off x="855082" y="5367563"/>
            <a:ext cx="658089" cy="461665"/>
            <a:chOff x="798327" y="2140434"/>
            <a:chExt cx="791815" cy="578440"/>
          </a:xfrm>
        </p:grpSpPr>
        <p:sp>
          <p:nvSpPr>
            <p:cNvPr id="42" name="Oval 41">
              <a:extLst>
                <a:ext uri="{FF2B5EF4-FFF2-40B4-BE49-F238E27FC236}">
                  <a16:creationId xmlns:a16="http://schemas.microsoft.com/office/drawing/2014/main" id="{6E7FEABC-49C8-4A2D-B53C-47888E3E9494}"/>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AD57609B-72B3-4354-A0B5-76743220F957}"/>
                </a:ext>
              </a:extLst>
            </p:cNvPr>
            <p:cNvSpPr txBox="1"/>
            <p:nvPr/>
          </p:nvSpPr>
          <p:spPr>
            <a:xfrm>
              <a:off x="798327" y="2140434"/>
              <a:ext cx="791815" cy="57844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b="1" dirty="0">
                  <a:solidFill>
                    <a:srgbClr val="494B69"/>
                  </a:solidFill>
                  <a:latin typeface="Calibri"/>
                  <a:ea typeface="맑은 고딕" panose="020B0503020000020004" pitchFamily="34" charset="-127"/>
                  <a:cs typeface="Arial" pitchFamily="34" charset="0"/>
                </a:rPr>
                <a:t>11</a:t>
              </a:r>
              <a:endParaRPr kumimoji="0" lang="ko-KR" altLang="en-US"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44" name="Rectangle 43">
            <a:extLst>
              <a:ext uri="{FF2B5EF4-FFF2-40B4-BE49-F238E27FC236}">
                <a16:creationId xmlns:a16="http://schemas.microsoft.com/office/drawing/2014/main" id="{6A398BAF-BFD7-4AA0-A53B-ADE2084706E2}"/>
              </a:ext>
            </a:extLst>
          </p:cNvPr>
          <p:cNvSpPr/>
          <p:nvPr/>
        </p:nvSpPr>
        <p:spPr>
          <a:xfrm>
            <a:off x="1624273" y="5782701"/>
            <a:ext cx="9384897" cy="532903"/>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Lecture Summary</a:t>
            </a:r>
          </a:p>
        </p:txBody>
      </p:sp>
      <p:grpSp>
        <p:nvGrpSpPr>
          <p:cNvPr id="45" name="Group 44">
            <a:extLst>
              <a:ext uri="{FF2B5EF4-FFF2-40B4-BE49-F238E27FC236}">
                <a16:creationId xmlns:a16="http://schemas.microsoft.com/office/drawing/2014/main" id="{0E71E814-FAF5-4024-A8D4-9E4DFA8326C4}"/>
              </a:ext>
            </a:extLst>
          </p:cNvPr>
          <p:cNvGrpSpPr/>
          <p:nvPr/>
        </p:nvGrpSpPr>
        <p:grpSpPr>
          <a:xfrm>
            <a:off x="855082" y="5823979"/>
            <a:ext cx="701290" cy="461664"/>
            <a:chOff x="798327" y="2155670"/>
            <a:chExt cx="791815" cy="530782"/>
          </a:xfrm>
        </p:grpSpPr>
        <p:sp>
          <p:nvSpPr>
            <p:cNvPr id="46" name="Oval 45">
              <a:extLst>
                <a:ext uri="{FF2B5EF4-FFF2-40B4-BE49-F238E27FC236}">
                  <a16:creationId xmlns:a16="http://schemas.microsoft.com/office/drawing/2014/main" id="{4B38EED6-8EEE-4F31-A574-24ED4CA8B66F}"/>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055E0599-39F4-4DFC-A54F-B9702EC0DD0D}"/>
                </a:ext>
              </a:extLst>
            </p:cNvPr>
            <p:cNvSpPr txBox="1"/>
            <p:nvPr/>
          </p:nvSpPr>
          <p:spPr>
            <a:xfrm>
              <a:off x="798327" y="2155670"/>
              <a:ext cx="791815" cy="53078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12</a:t>
              </a:r>
              <a:endParaRPr kumimoji="0" lang="ko-KR" altLang="en-US"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52" name="Rectangle 51">
            <a:extLst>
              <a:ext uri="{FF2B5EF4-FFF2-40B4-BE49-F238E27FC236}">
                <a16:creationId xmlns:a16="http://schemas.microsoft.com/office/drawing/2014/main" id="{D92647D3-B11A-48E2-A889-E0166C5EC894}"/>
              </a:ext>
            </a:extLst>
          </p:cNvPr>
          <p:cNvSpPr/>
          <p:nvPr/>
        </p:nvSpPr>
        <p:spPr>
          <a:xfrm>
            <a:off x="1654321" y="1694536"/>
            <a:ext cx="931024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Learn about Version Control System and Android</a:t>
            </a:r>
          </a:p>
        </p:txBody>
      </p:sp>
      <p:grpSp>
        <p:nvGrpSpPr>
          <p:cNvPr id="53" name="Group 52">
            <a:extLst>
              <a:ext uri="{FF2B5EF4-FFF2-40B4-BE49-F238E27FC236}">
                <a16:creationId xmlns:a16="http://schemas.microsoft.com/office/drawing/2014/main" id="{54D1DAAE-9E25-431D-98B8-083DB33AAFB2}"/>
              </a:ext>
            </a:extLst>
          </p:cNvPr>
          <p:cNvGrpSpPr/>
          <p:nvPr/>
        </p:nvGrpSpPr>
        <p:grpSpPr>
          <a:xfrm>
            <a:off x="851770" y="1678704"/>
            <a:ext cx="667029" cy="523220"/>
            <a:chOff x="798327" y="2061749"/>
            <a:chExt cx="791815" cy="689891"/>
          </a:xfrm>
        </p:grpSpPr>
        <p:sp>
          <p:nvSpPr>
            <p:cNvPr id="54" name="Oval 53">
              <a:extLst>
                <a:ext uri="{FF2B5EF4-FFF2-40B4-BE49-F238E27FC236}">
                  <a16:creationId xmlns:a16="http://schemas.microsoft.com/office/drawing/2014/main" id="{E333D664-B6AA-4105-9321-F19027B092BC}"/>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0AA9710D-BBDD-4F1E-B450-430BE7215E4C}"/>
                </a:ext>
              </a:extLst>
            </p:cNvPr>
            <p:cNvSpPr txBox="1"/>
            <p:nvPr/>
          </p:nvSpPr>
          <p:spPr>
            <a:xfrm>
              <a:off x="798327" y="2061749"/>
              <a:ext cx="791815" cy="68989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3</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48" name="Rectangle 47">
            <a:extLst>
              <a:ext uri="{FF2B5EF4-FFF2-40B4-BE49-F238E27FC236}">
                <a16:creationId xmlns:a16="http://schemas.microsoft.com/office/drawing/2014/main" id="{CAB27C88-C49C-4F00-8CFE-828F818CBA90}"/>
              </a:ext>
            </a:extLst>
          </p:cNvPr>
          <p:cNvSpPr/>
          <p:nvPr/>
        </p:nvSpPr>
        <p:spPr>
          <a:xfrm>
            <a:off x="1638330" y="3534851"/>
            <a:ext cx="9646948" cy="470000"/>
          </a:xfrm>
          <a:prstGeom prst="rect">
            <a:avLst/>
          </a:prstGeom>
        </p:spPr>
        <p:txBody>
          <a:bodyPr wrap="square">
            <a:spAutoFit/>
          </a:bodyPr>
          <a:lstStyle/>
          <a:p>
            <a:pPr lvl="0">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Branching</a:t>
            </a:r>
          </a:p>
        </p:txBody>
      </p:sp>
      <p:grpSp>
        <p:nvGrpSpPr>
          <p:cNvPr id="49" name="Group 48">
            <a:extLst>
              <a:ext uri="{FF2B5EF4-FFF2-40B4-BE49-F238E27FC236}">
                <a16:creationId xmlns:a16="http://schemas.microsoft.com/office/drawing/2014/main" id="{2368257B-3A0B-4101-9DC9-AE605CE9BC19}"/>
              </a:ext>
            </a:extLst>
          </p:cNvPr>
          <p:cNvGrpSpPr/>
          <p:nvPr/>
        </p:nvGrpSpPr>
        <p:grpSpPr>
          <a:xfrm>
            <a:off x="834821" y="3491497"/>
            <a:ext cx="701287" cy="523220"/>
            <a:chOff x="798327" y="2109962"/>
            <a:chExt cx="791815" cy="601552"/>
          </a:xfrm>
        </p:grpSpPr>
        <p:sp>
          <p:nvSpPr>
            <p:cNvPr id="50" name="Oval 49">
              <a:extLst>
                <a:ext uri="{FF2B5EF4-FFF2-40B4-BE49-F238E27FC236}">
                  <a16:creationId xmlns:a16="http://schemas.microsoft.com/office/drawing/2014/main" id="{9CF4BDA2-9312-4CF7-8508-507DF2BB7F44}"/>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TextBox 50">
              <a:extLst>
                <a:ext uri="{FF2B5EF4-FFF2-40B4-BE49-F238E27FC236}">
                  <a16:creationId xmlns:a16="http://schemas.microsoft.com/office/drawing/2014/main" id="{EA51AD57-396C-4460-8ADA-1D76030DD2B6}"/>
                </a:ext>
              </a:extLst>
            </p:cNvPr>
            <p:cNvSpPr txBox="1"/>
            <p:nvPr/>
          </p:nvSpPr>
          <p:spPr>
            <a:xfrm>
              <a:off x="798327" y="2109962"/>
              <a:ext cx="791815" cy="60155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7</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56" name="Rectangle 55">
            <a:extLst>
              <a:ext uri="{FF2B5EF4-FFF2-40B4-BE49-F238E27FC236}">
                <a16:creationId xmlns:a16="http://schemas.microsoft.com/office/drawing/2014/main" id="{05365A1B-ACDB-4748-A08C-27E58B000C8D}"/>
              </a:ext>
            </a:extLst>
          </p:cNvPr>
          <p:cNvSpPr/>
          <p:nvPr/>
        </p:nvSpPr>
        <p:spPr>
          <a:xfrm>
            <a:off x="1663045" y="3994193"/>
            <a:ext cx="9646948"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Merge</a:t>
            </a:r>
          </a:p>
        </p:txBody>
      </p:sp>
      <p:grpSp>
        <p:nvGrpSpPr>
          <p:cNvPr id="57" name="Group 56">
            <a:extLst>
              <a:ext uri="{FF2B5EF4-FFF2-40B4-BE49-F238E27FC236}">
                <a16:creationId xmlns:a16="http://schemas.microsoft.com/office/drawing/2014/main" id="{03B7B505-A71B-4003-B458-1620C875D2F3}"/>
              </a:ext>
            </a:extLst>
          </p:cNvPr>
          <p:cNvGrpSpPr/>
          <p:nvPr/>
        </p:nvGrpSpPr>
        <p:grpSpPr>
          <a:xfrm>
            <a:off x="859536" y="3956549"/>
            <a:ext cx="701287" cy="523220"/>
            <a:chOff x="798327" y="2109962"/>
            <a:chExt cx="791815" cy="601552"/>
          </a:xfrm>
        </p:grpSpPr>
        <p:sp>
          <p:nvSpPr>
            <p:cNvPr id="58" name="Oval 57">
              <a:extLst>
                <a:ext uri="{FF2B5EF4-FFF2-40B4-BE49-F238E27FC236}">
                  <a16:creationId xmlns:a16="http://schemas.microsoft.com/office/drawing/2014/main" id="{51FAAF69-45C3-4369-92BD-608D2184D00F}"/>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B4FAD963-735B-4B03-BB6B-F27B808ADDC9}"/>
                </a:ext>
              </a:extLst>
            </p:cNvPr>
            <p:cNvSpPr txBox="1"/>
            <p:nvPr/>
          </p:nvSpPr>
          <p:spPr>
            <a:xfrm>
              <a:off x="798327" y="2109962"/>
              <a:ext cx="791815" cy="60155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800" b="1" dirty="0">
                  <a:solidFill>
                    <a:srgbClr val="494B69"/>
                  </a:solidFill>
                  <a:latin typeface="Calibri"/>
                  <a:ea typeface="맑은 고딕" panose="020B0503020000020004" pitchFamily="34" charset="-127"/>
                  <a:cs typeface="Arial" pitchFamily="34" charset="0"/>
                </a:rPr>
                <a:t>8</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60" name="Rectangle 59">
            <a:extLst>
              <a:ext uri="{FF2B5EF4-FFF2-40B4-BE49-F238E27FC236}">
                <a16:creationId xmlns:a16="http://schemas.microsoft.com/office/drawing/2014/main" id="{C80AA1A5-682B-4B42-9893-082F967651E9}"/>
              </a:ext>
            </a:extLst>
          </p:cNvPr>
          <p:cNvSpPr/>
          <p:nvPr/>
        </p:nvSpPr>
        <p:spPr>
          <a:xfrm>
            <a:off x="1675026" y="4432312"/>
            <a:ext cx="9646948"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Git Delete</a:t>
            </a:r>
          </a:p>
        </p:txBody>
      </p:sp>
      <p:grpSp>
        <p:nvGrpSpPr>
          <p:cNvPr id="61" name="Group 60">
            <a:extLst>
              <a:ext uri="{FF2B5EF4-FFF2-40B4-BE49-F238E27FC236}">
                <a16:creationId xmlns:a16="http://schemas.microsoft.com/office/drawing/2014/main" id="{8628E911-B654-4509-82EE-00FE382552C1}"/>
              </a:ext>
            </a:extLst>
          </p:cNvPr>
          <p:cNvGrpSpPr/>
          <p:nvPr/>
        </p:nvGrpSpPr>
        <p:grpSpPr>
          <a:xfrm>
            <a:off x="833139" y="4434424"/>
            <a:ext cx="743770" cy="522761"/>
            <a:chOff x="798327" y="2109962"/>
            <a:chExt cx="791815" cy="601552"/>
          </a:xfrm>
        </p:grpSpPr>
        <p:sp>
          <p:nvSpPr>
            <p:cNvPr id="62" name="Oval 61">
              <a:extLst>
                <a:ext uri="{FF2B5EF4-FFF2-40B4-BE49-F238E27FC236}">
                  <a16:creationId xmlns:a16="http://schemas.microsoft.com/office/drawing/2014/main" id="{BBEB1004-B86B-499E-8B24-9DFF905DE0C5}"/>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14339042-B592-4514-9D28-6EC030BC78B4}"/>
                </a:ext>
              </a:extLst>
            </p:cNvPr>
            <p:cNvSpPr txBox="1"/>
            <p:nvPr/>
          </p:nvSpPr>
          <p:spPr>
            <a:xfrm>
              <a:off x="798327" y="2109962"/>
              <a:ext cx="791815" cy="60155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800" b="1" dirty="0">
                  <a:solidFill>
                    <a:srgbClr val="494B69"/>
                  </a:solidFill>
                  <a:latin typeface="Calibri"/>
                  <a:ea typeface="맑은 고딕" panose="020B0503020000020004" pitchFamily="34" charset="-127"/>
                  <a:cs typeface="Arial" pitchFamily="34" charset="0"/>
                </a:rPr>
                <a:t>9</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64" name="Rectangle 63">
            <a:extLst>
              <a:ext uri="{FF2B5EF4-FFF2-40B4-BE49-F238E27FC236}">
                <a16:creationId xmlns:a16="http://schemas.microsoft.com/office/drawing/2014/main" id="{1C3CD923-8D3B-4D26-95C7-F832DEA29E73}"/>
              </a:ext>
            </a:extLst>
          </p:cNvPr>
          <p:cNvSpPr/>
          <p:nvPr/>
        </p:nvSpPr>
        <p:spPr>
          <a:xfrm>
            <a:off x="1637098" y="4887624"/>
            <a:ext cx="9646948" cy="470000"/>
          </a:xfrm>
          <a:prstGeom prst="rect">
            <a:avLst/>
          </a:prstGeom>
        </p:spPr>
        <p:txBody>
          <a:bodyPr wrap="square">
            <a:spAutoFit/>
          </a:bodyPr>
          <a:lstStyle/>
          <a:p>
            <a:pPr lvl="0">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 delete</a:t>
            </a:r>
          </a:p>
        </p:txBody>
      </p:sp>
      <p:grpSp>
        <p:nvGrpSpPr>
          <p:cNvPr id="65" name="Group 64">
            <a:extLst>
              <a:ext uri="{FF2B5EF4-FFF2-40B4-BE49-F238E27FC236}">
                <a16:creationId xmlns:a16="http://schemas.microsoft.com/office/drawing/2014/main" id="{440B7951-1D66-4582-8C5B-CF763C85646A}"/>
              </a:ext>
            </a:extLst>
          </p:cNvPr>
          <p:cNvGrpSpPr/>
          <p:nvPr/>
        </p:nvGrpSpPr>
        <p:grpSpPr>
          <a:xfrm>
            <a:off x="869205" y="4919783"/>
            <a:ext cx="658089" cy="461665"/>
            <a:chOff x="798327" y="2140434"/>
            <a:chExt cx="791815" cy="578440"/>
          </a:xfrm>
        </p:grpSpPr>
        <p:sp>
          <p:nvSpPr>
            <p:cNvPr id="66" name="Oval 65">
              <a:extLst>
                <a:ext uri="{FF2B5EF4-FFF2-40B4-BE49-F238E27FC236}">
                  <a16:creationId xmlns:a16="http://schemas.microsoft.com/office/drawing/2014/main" id="{E39C032C-EF39-4AFC-9819-52B1197477A1}"/>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357204A3-FDF3-440B-AD91-80E4E4402830}"/>
                </a:ext>
              </a:extLst>
            </p:cNvPr>
            <p:cNvSpPr txBox="1"/>
            <p:nvPr/>
          </p:nvSpPr>
          <p:spPr>
            <a:xfrm>
              <a:off x="798327" y="2140434"/>
              <a:ext cx="791815" cy="57844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b="1" dirty="0">
                  <a:solidFill>
                    <a:srgbClr val="494B69"/>
                  </a:solidFill>
                  <a:latin typeface="Calibri"/>
                  <a:ea typeface="맑은 고딕" panose="020B0503020000020004" pitchFamily="34" charset="-127"/>
                  <a:cs typeface="Arial" pitchFamily="34" charset="0"/>
                </a:rPr>
                <a:t>10</a:t>
              </a:r>
              <a:endParaRPr kumimoji="0" lang="ko-KR" altLang="en-US"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Tree>
    <p:extLst>
      <p:ext uri="{BB962C8B-B14F-4D97-AF65-F5344CB8AC3E}">
        <p14:creationId xmlns:p14="http://schemas.microsoft.com/office/powerpoint/2010/main" val="1475925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ppt_w</p:attrName>
                                        </p:attrNameLst>
                                      </p:cBhvr>
                                      <p:tavLst>
                                        <p:tav tm="0">
                                          <p:val>
                                            <p:fltVal val="0"/>
                                          </p:val>
                                        </p:tav>
                                        <p:tav tm="100000">
                                          <p:val>
                                            <p:strVal val="#ppt_w"/>
                                          </p:val>
                                        </p:tav>
                                      </p:tavLst>
                                    </p:anim>
                                    <p:anim calcmode="lin" valueType="num">
                                      <p:cBhvr>
                                        <p:cTn id="17" dur="500" fill="hold"/>
                                        <p:tgtEl>
                                          <p:spTgt spid="79"/>
                                        </p:tgtEl>
                                        <p:attrNameLst>
                                          <p:attrName>ppt_h</p:attrName>
                                        </p:attrNameLst>
                                      </p:cBhvr>
                                      <p:tavLst>
                                        <p:tav tm="0">
                                          <p:val>
                                            <p:fltVal val="0"/>
                                          </p:val>
                                        </p:tav>
                                        <p:tav tm="100000">
                                          <p:val>
                                            <p:strVal val="#ppt_h"/>
                                          </p:val>
                                        </p:tav>
                                      </p:tavLst>
                                    </p:anim>
                                    <p:animEffect transition="in" filter="fade">
                                      <p:cBhvr>
                                        <p:cTn id="18" dur="500"/>
                                        <p:tgtEl>
                                          <p:spTgt spid="7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left)">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left)">
                                      <p:cBhvr>
                                        <p:cTn id="35" dur="5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wipe(left)">
                                      <p:cBhvr>
                                        <p:cTn id="85" dur="500"/>
                                        <p:tgtEl>
                                          <p:spTgt spid="57"/>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left)">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left)">
                                      <p:cBhvr>
                                        <p:cTn id="94" dur="500"/>
                                        <p:tgtEl>
                                          <p:spTgt spid="61"/>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left)">
                                      <p:cBhvr>
                                        <p:cTn id="103" dur="500"/>
                                        <p:tgtEl>
                                          <p:spTgt spid="65"/>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par>
                          <p:cTn id="113" fill="hold">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wipe(left)">
                                      <p:cBhvr>
                                        <p:cTn id="116" dur="500"/>
                                        <p:tgtEl>
                                          <p:spTgt spid="4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wipe(left)">
                                      <p:cBhvr>
                                        <p:cTn id="121" dur="500"/>
                                        <p:tgtEl>
                                          <p:spTgt spid="45"/>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left)">
                                      <p:cBhvr>
                                        <p:cTn id="1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1" grpId="0"/>
      <p:bldP spid="95" grpId="0"/>
      <p:bldP spid="103" grpId="0"/>
      <p:bldP spid="34" grpId="0"/>
      <p:bldP spid="36" grpId="0"/>
      <p:bldP spid="40" grpId="0"/>
      <p:bldP spid="44" grpId="0"/>
      <p:bldP spid="52" grpId="0"/>
      <p:bldP spid="48" grpId="0"/>
      <p:bldP spid="56" grpId="0"/>
      <p:bldP spid="60"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VCS-git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9887" y="14912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14642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Keep </a:t>
            </a:r>
            <a:r>
              <a:rPr lang="en-US" sz="3000" b="1" dirty="0">
                <a:solidFill>
                  <a:srgbClr val="FFFF00"/>
                </a:solidFill>
                <a:ea typeface="Lato Heavy" panose="020B0604020202020204" charset="0"/>
                <a:cs typeface="Segoe UI" panose="020B0502040204020203" pitchFamily="34" charset="0"/>
              </a:rPr>
              <a:t>track</a:t>
            </a:r>
            <a:r>
              <a:rPr lang="en-US" sz="3000" b="1" dirty="0">
                <a:solidFill>
                  <a:prstClr val="white"/>
                </a:solidFill>
                <a:ea typeface="Lato Heavy" panose="020B0604020202020204" charset="0"/>
                <a:cs typeface="Segoe UI" panose="020B0502040204020203" pitchFamily="34" charset="0"/>
              </a:rPr>
              <a:t> of  </a:t>
            </a:r>
            <a:r>
              <a:rPr lang="en-US" sz="3000" b="1" dirty="0">
                <a:solidFill>
                  <a:srgbClr val="FFFF00"/>
                </a:solidFill>
                <a:ea typeface="Lato Heavy" panose="020B0604020202020204" charset="0"/>
                <a:cs typeface="Segoe UI" panose="020B0502040204020203" pitchFamily="34" charset="0"/>
              </a:rPr>
              <a:t>changes to code</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15760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23" name="Right Arrow 26">
            <a:extLst>
              <a:ext uri="{FF2B5EF4-FFF2-40B4-BE49-F238E27FC236}">
                <a16:creationId xmlns:a16="http://schemas.microsoft.com/office/drawing/2014/main" id="{DFF5F7B8-0C5E-4296-BCB3-82D8578E3A42}"/>
              </a:ext>
            </a:extLst>
          </p:cNvPr>
          <p:cNvSpPr/>
          <p:nvPr/>
        </p:nvSpPr>
        <p:spPr>
          <a:xfrm>
            <a:off x="1473088" y="281589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ABED948A-E325-462F-904C-64F83B7A0427}"/>
              </a:ext>
            </a:extLst>
          </p:cNvPr>
          <p:cNvSpPr/>
          <p:nvPr/>
        </p:nvSpPr>
        <p:spPr>
          <a:xfrm>
            <a:off x="1984709" y="3088034"/>
            <a:ext cx="2215151"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Created a File</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25" name="Picture 4" descr="Related image">
            <a:extLst>
              <a:ext uri="{FF2B5EF4-FFF2-40B4-BE49-F238E27FC236}">
                <a16:creationId xmlns:a16="http://schemas.microsoft.com/office/drawing/2014/main" id="{C4CE15E7-406B-4953-A280-76CE4F56D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751060"/>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6">
            <a:extLst>
              <a:ext uri="{FF2B5EF4-FFF2-40B4-BE49-F238E27FC236}">
                <a16:creationId xmlns:a16="http://schemas.microsoft.com/office/drawing/2014/main" id="{C044F535-772A-4854-91FC-B0ECE4209251}"/>
              </a:ext>
            </a:extLst>
          </p:cNvPr>
          <p:cNvSpPr/>
          <p:nvPr/>
        </p:nvSpPr>
        <p:spPr>
          <a:xfrm>
            <a:off x="5460704" y="2806346"/>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408722B6-83AE-4FB2-8A1E-AA3D66A66CB5}"/>
              </a:ext>
            </a:extLst>
          </p:cNvPr>
          <p:cNvSpPr/>
          <p:nvPr/>
        </p:nvSpPr>
        <p:spPr>
          <a:xfrm>
            <a:off x="5651943" y="2878285"/>
            <a:ext cx="1439974"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0;</a:t>
            </a:r>
            <a:endParaRPr lang="en-GB" sz="2800" b="1" i="1" dirty="0">
              <a:solidFill>
                <a:srgbClr val="C00000"/>
              </a:solidFill>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8324F38E-7B71-4A2C-9E20-1A9B00AA5BA7}"/>
              </a:ext>
            </a:extLst>
          </p:cNvPr>
          <p:cNvSpPr/>
          <p:nvPr/>
        </p:nvSpPr>
        <p:spPr>
          <a:xfrm>
            <a:off x="5651942" y="3286545"/>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
        <p:nvSpPr>
          <p:cNvPr id="29" name="Right Arrow 26">
            <a:extLst>
              <a:ext uri="{FF2B5EF4-FFF2-40B4-BE49-F238E27FC236}">
                <a16:creationId xmlns:a16="http://schemas.microsoft.com/office/drawing/2014/main" id="{AA989AF3-EC9F-4186-AB8D-68618AFEC130}"/>
              </a:ext>
            </a:extLst>
          </p:cNvPr>
          <p:cNvSpPr/>
          <p:nvPr/>
        </p:nvSpPr>
        <p:spPr>
          <a:xfrm>
            <a:off x="1482701" y="4430220"/>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2D4CD43-189F-479B-BA70-F5DA6E6E1816}"/>
              </a:ext>
            </a:extLst>
          </p:cNvPr>
          <p:cNvSpPr/>
          <p:nvPr/>
        </p:nvSpPr>
        <p:spPr>
          <a:xfrm>
            <a:off x="1994322" y="4702362"/>
            <a:ext cx="2215151"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Added Code</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4" descr="Related image">
            <a:extLst>
              <a:ext uri="{FF2B5EF4-FFF2-40B4-BE49-F238E27FC236}">
                <a16:creationId xmlns:a16="http://schemas.microsoft.com/office/drawing/2014/main" id="{38EB9E96-5CAE-4AAC-9785-373A0E048A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687" y="4365388"/>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2E329186-08AC-4D50-ACAF-F4149E0A1DE1}"/>
              </a:ext>
            </a:extLst>
          </p:cNvPr>
          <p:cNvSpPr/>
          <p:nvPr/>
        </p:nvSpPr>
        <p:spPr>
          <a:xfrm>
            <a:off x="5470317" y="4420674"/>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7ABA1C3D-E326-4C5C-BE56-780263D8C22E}"/>
              </a:ext>
            </a:extLst>
          </p:cNvPr>
          <p:cNvSpPr/>
          <p:nvPr/>
        </p:nvSpPr>
        <p:spPr>
          <a:xfrm>
            <a:off x="5661556" y="4492613"/>
            <a:ext cx="385341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0, </a:t>
            </a:r>
            <a:r>
              <a:rPr lang="en-US" sz="2800" b="1" dirty="0">
                <a:solidFill>
                  <a:srgbClr val="FF0000"/>
                </a:solidFill>
                <a:latin typeface="Calibri" panose="020F0502020204030204" pitchFamily="34" charset="0"/>
                <a:ea typeface="Calibri" panose="020F0502020204030204" pitchFamily="34" charset="0"/>
              </a:rPr>
              <a:t>b=1</a:t>
            </a:r>
            <a:r>
              <a:rPr lang="en-US" sz="2800" b="1" dirty="0">
                <a:latin typeface="Calibri" panose="020F0502020204030204" pitchFamily="34" charset="0"/>
                <a:ea typeface="Calibri" panose="020F0502020204030204" pitchFamily="34" charset="0"/>
              </a:rPr>
              <a:t>;</a:t>
            </a:r>
            <a:endParaRPr lang="en-GB" sz="2800" b="1" i="1" dirty="0">
              <a:solidFill>
                <a:srgbClr val="C00000"/>
              </a:solidFill>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59DF048F-963F-4A1E-BA99-8714E3AD110B}"/>
              </a:ext>
            </a:extLst>
          </p:cNvPr>
          <p:cNvSpPr/>
          <p:nvPr/>
        </p:nvSpPr>
        <p:spPr>
          <a:xfrm>
            <a:off x="5661555" y="4900873"/>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886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Effect transition="in" filter="wipe(left)">
                                      <p:cBhvr>
                                        <p:cTn id="33" dur="500"/>
                                        <p:tgtEl>
                                          <p:spTgt spid="24">
                                            <p:txEl>
                                              <p:pRg st="0" end="0"/>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wipe(left)">
                                      <p:cBhvr>
                                        <p:cTn id="41" dur="500"/>
                                        <p:tgtEl>
                                          <p:spTgt spid="27">
                                            <p:txEl>
                                              <p:pRg st="0" end="0"/>
                                            </p:txEl>
                                          </p:spTgt>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left)">
                                      <p:cBhvr>
                                        <p:cTn id="45" dur="500"/>
                                        <p:tgtEl>
                                          <p:spTgt spid="2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wipe(left)">
                                      <p:cBhvr>
                                        <p:cTn id="58" dur="500"/>
                                        <p:tgtEl>
                                          <p:spTgt spid="30">
                                            <p:txEl>
                                              <p:pRg st="0" end="0"/>
                                            </p:txEl>
                                          </p:spTgt>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33">
                                            <p:txEl>
                                              <p:pRg st="0" end="0"/>
                                            </p:txEl>
                                          </p:spTgt>
                                        </p:tgtEl>
                                        <p:attrNameLst>
                                          <p:attrName>style.visibility</p:attrName>
                                        </p:attrNameLst>
                                      </p:cBhvr>
                                      <p:to>
                                        <p:strVal val="visible"/>
                                      </p:to>
                                    </p:set>
                                    <p:animEffect transition="in" filter="wipe(left)">
                                      <p:cBhvr>
                                        <p:cTn id="66" dur="500"/>
                                        <p:tgtEl>
                                          <p:spTgt spid="33">
                                            <p:txEl>
                                              <p:pRg st="0" end="0"/>
                                            </p:txEl>
                                          </p:spTgt>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34">
                                            <p:txEl>
                                              <p:pRg st="0" end="0"/>
                                            </p:txEl>
                                          </p:spTgt>
                                        </p:tgtEl>
                                        <p:attrNameLst>
                                          <p:attrName>style.visibility</p:attrName>
                                        </p:attrNameLst>
                                      </p:cBhvr>
                                      <p:to>
                                        <p:strVal val="visible"/>
                                      </p:to>
                                    </p:set>
                                    <p:animEffect transition="in" filter="wipe(left)">
                                      <p:cBhvr>
                                        <p:cTn id="70"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P spid="26" grpId="0" animBg="1"/>
      <p:bldP spid="29"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VCS-git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Keep </a:t>
            </a:r>
            <a:r>
              <a:rPr lang="en-US" sz="3000" b="1" dirty="0">
                <a:solidFill>
                  <a:srgbClr val="FFFF00"/>
                </a:solidFill>
                <a:ea typeface="Lato Heavy" panose="020B0604020202020204" charset="0"/>
                <a:cs typeface="Segoe UI" panose="020B0502040204020203" pitchFamily="34" charset="0"/>
              </a:rPr>
              <a:t>track</a:t>
            </a:r>
            <a:r>
              <a:rPr lang="en-US" sz="3000" b="1" dirty="0">
                <a:solidFill>
                  <a:prstClr val="white"/>
                </a:solidFill>
                <a:ea typeface="Lato Heavy" panose="020B0604020202020204" charset="0"/>
                <a:cs typeface="Segoe UI" panose="020B0502040204020203" pitchFamily="34" charset="0"/>
              </a:rPr>
              <a:t> of  </a:t>
            </a:r>
            <a:r>
              <a:rPr lang="en-US" sz="3000" b="1" dirty="0">
                <a:solidFill>
                  <a:srgbClr val="FFFF00"/>
                </a:solidFill>
                <a:ea typeface="Lato Heavy" panose="020B0604020202020204" charset="0"/>
                <a:cs typeface="Segoe UI" panose="020B0502040204020203" pitchFamily="34" charset="0"/>
              </a:rPr>
              <a:t>changes to code</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1473088" y="2770630"/>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1984709" y="3042772"/>
            <a:ext cx="2470333"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Modified Code</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7" name="Picture 4" descr="Related image">
            <a:extLst>
              <a:ext uri="{FF2B5EF4-FFF2-40B4-BE49-F238E27FC236}">
                <a16:creationId xmlns:a16="http://schemas.microsoft.com/office/drawing/2014/main" id="{7CDFD253-3A25-4938-BA76-BD2CF73A7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705798"/>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26">
            <a:extLst>
              <a:ext uri="{FF2B5EF4-FFF2-40B4-BE49-F238E27FC236}">
                <a16:creationId xmlns:a16="http://schemas.microsoft.com/office/drawing/2014/main" id="{43D0B354-4C86-41BC-9B24-BA65763F5000}"/>
              </a:ext>
            </a:extLst>
          </p:cNvPr>
          <p:cNvSpPr/>
          <p:nvPr/>
        </p:nvSpPr>
        <p:spPr>
          <a:xfrm>
            <a:off x="5460704" y="2761084"/>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81C5147-8DF7-4364-AA07-7BC339BE587A}"/>
              </a:ext>
            </a:extLst>
          </p:cNvPr>
          <p:cNvSpPr/>
          <p:nvPr/>
        </p:nvSpPr>
        <p:spPr>
          <a:xfrm>
            <a:off x="5651943" y="2833023"/>
            <a:ext cx="282220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t>
            </a:r>
            <a:r>
              <a:rPr lang="en-US" sz="2800" b="1" dirty="0">
                <a:solidFill>
                  <a:srgbClr val="FF0000"/>
                </a:solidFill>
                <a:latin typeface="Calibri" panose="020F0502020204030204" pitchFamily="34" charset="0"/>
                <a:ea typeface="Calibri" panose="020F0502020204030204" pitchFamily="34" charset="0"/>
              </a:rPr>
              <a:t>a= 23</a:t>
            </a:r>
            <a:r>
              <a:rPr lang="en-US" sz="2800" b="1" dirty="0">
                <a:latin typeface="Calibri" panose="020F0502020204030204" pitchFamily="34" charset="0"/>
                <a:ea typeface="Calibri" panose="020F0502020204030204" pitchFamily="34" charset="0"/>
              </a:rPr>
              <a:t>, b=1;</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7173274F-5D25-40ED-9F1A-074B69619BD9}"/>
              </a:ext>
            </a:extLst>
          </p:cNvPr>
          <p:cNvSpPr/>
          <p:nvPr/>
        </p:nvSpPr>
        <p:spPr>
          <a:xfrm>
            <a:off x="5651942" y="3241283"/>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1" name="Right Arrow 26">
            <a:extLst>
              <a:ext uri="{FF2B5EF4-FFF2-40B4-BE49-F238E27FC236}">
                <a16:creationId xmlns:a16="http://schemas.microsoft.com/office/drawing/2014/main" id="{3A8AD2BC-AF2F-46EE-85E1-3B4D533FFB4E}"/>
              </a:ext>
            </a:extLst>
          </p:cNvPr>
          <p:cNvSpPr/>
          <p:nvPr/>
        </p:nvSpPr>
        <p:spPr>
          <a:xfrm>
            <a:off x="1473088" y="4619191"/>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0CD83CB9-00E0-44EB-9424-ABBA61196230}"/>
              </a:ext>
            </a:extLst>
          </p:cNvPr>
          <p:cNvSpPr/>
          <p:nvPr/>
        </p:nvSpPr>
        <p:spPr>
          <a:xfrm>
            <a:off x="1984709" y="4891333"/>
            <a:ext cx="2470333"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Deleted Code</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43" name="Picture 4" descr="Related image">
            <a:extLst>
              <a:ext uri="{FF2B5EF4-FFF2-40B4-BE49-F238E27FC236}">
                <a16:creationId xmlns:a16="http://schemas.microsoft.com/office/drawing/2014/main" id="{C58BF060-864C-4874-A7FE-4FB64F4738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4554359"/>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44" name="Right Arrow 26">
            <a:extLst>
              <a:ext uri="{FF2B5EF4-FFF2-40B4-BE49-F238E27FC236}">
                <a16:creationId xmlns:a16="http://schemas.microsoft.com/office/drawing/2014/main" id="{D3AE4267-00AF-4430-8B34-BE9AE28FD98B}"/>
              </a:ext>
            </a:extLst>
          </p:cNvPr>
          <p:cNvSpPr/>
          <p:nvPr/>
        </p:nvSpPr>
        <p:spPr>
          <a:xfrm>
            <a:off x="5460704" y="4609645"/>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45" name="Rectangle 44">
            <a:extLst>
              <a:ext uri="{FF2B5EF4-FFF2-40B4-BE49-F238E27FC236}">
                <a16:creationId xmlns:a16="http://schemas.microsoft.com/office/drawing/2014/main" id="{EFF0C58E-ECE1-408B-9BD4-007F0F599C03}"/>
              </a:ext>
            </a:extLst>
          </p:cNvPr>
          <p:cNvSpPr/>
          <p:nvPr/>
        </p:nvSpPr>
        <p:spPr>
          <a:xfrm>
            <a:off x="5651943" y="4681584"/>
            <a:ext cx="282220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23; </a:t>
            </a:r>
            <a:r>
              <a:rPr lang="en-US" sz="2800" b="1" strike="sngStrike" dirty="0">
                <a:solidFill>
                  <a:srgbClr val="FF0000"/>
                </a:solidFill>
                <a:latin typeface="Calibri" panose="020F0502020204030204" pitchFamily="34" charset="0"/>
                <a:ea typeface="Calibri" panose="020F0502020204030204" pitchFamily="34" charset="0"/>
              </a:rPr>
              <a:t>b=1</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0ABED9F4-190C-4F5B-8BAF-F245954471FC}"/>
              </a:ext>
            </a:extLst>
          </p:cNvPr>
          <p:cNvSpPr/>
          <p:nvPr/>
        </p:nvSpPr>
        <p:spPr>
          <a:xfrm>
            <a:off x="5651942" y="5089844"/>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1416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wipe(left)">
                                      <p:cBhvr>
                                        <p:cTn id="33" dur="500"/>
                                        <p:tgtEl>
                                          <p:spTgt spid="36">
                                            <p:txEl>
                                              <p:pRg st="0" end="0"/>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animEffect transition="in" filter="wipe(left)">
                                      <p:cBhvr>
                                        <p:cTn id="41" dur="500"/>
                                        <p:tgtEl>
                                          <p:spTgt spid="39">
                                            <p:txEl>
                                              <p:pRg st="0" end="0"/>
                                            </p:txEl>
                                          </p:spTgt>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Effect transition="in" filter="wipe(left)">
                                      <p:cBhvr>
                                        <p:cTn id="45" dur="500"/>
                                        <p:tgtEl>
                                          <p:spTgt spid="4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42">
                                            <p:txEl>
                                              <p:pRg st="0" end="0"/>
                                            </p:txEl>
                                          </p:spTgt>
                                        </p:tgtEl>
                                        <p:attrNameLst>
                                          <p:attrName>style.visibility</p:attrName>
                                        </p:attrNameLst>
                                      </p:cBhvr>
                                      <p:to>
                                        <p:strVal val="visible"/>
                                      </p:to>
                                    </p:set>
                                    <p:animEffect transition="in" filter="wipe(left)">
                                      <p:cBhvr>
                                        <p:cTn id="58" dur="500"/>
                                        <p:tgtEl>
                                          <p:spTgt spid="42">
                                            <p:txEl>
                                              <p:pRg st="0" end="0"/>
                                            </p:txEl>
                                          </p:spTgt>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5">
                                            <p:txEl>
                                              <p:pRg st="0" end="0"/>
                                            </p:txEl>
                                          </p:spTgt>
                                        </p:tgtEl>
                                        <p:attrNameLst>
                                          <p:attrName>style.visibility</p:attrName>
                                        </p:attrNameLst>
                                      </p:cBhvr>
                                      <p:to>
                                        <p:strVal val="visible"/>
                                      </p:to>
                                    </p:set>
                                    <p:animEffect transition="in" filter="wipe(left)">
                                      <p:cBhvr>
                                        <p:cTn id="66" dur="500"/>
                                        <p:tgtEl>
                                          <p:spTgt spid="45">
                                            <p:txEl>
                                              <p:pRg st="0" end="0"/>
                                            </p:txEl>
                                          </p:spTgt>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46">
                                            <p:txEl>
                                              <p:pRg st="0" end="0"/>
                                            </p:txEl>
                                          </p:spTgt>
                                        </p:tgtEl>
                                        <p:attrNameLst>
                                          <p:attrName>style.visibility</p:attrName>
                                        </p:attrNameLst>
                                      </p:cBhvr>
                                      <p:to>
                                        <p:strVal val="visible"/>
                                      </p:to>
                                    </p:set>
                                    <p:animEffect transition="in" filter="wipe(left)">
                                      <p:cBhvr>
                                        <p:cTn id="70"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38" grpId="0" animBg="1"/>
      <p:bldP spid="41"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VCS-git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Keep </a:t>
            </a:r>
            <a:r>
              <a:rPr lang="en-US" sz="3000" b="1" dirty="0">
                <a:solidFill>
                  <a:srgbClr val="FFFF00"/>
                </a:solidFill>
                <a:ea typeface="Lato Heavy" panose="020B0604020202020204" charset="0"/>
                <a:cs typeface="Segoe UI" panose="020B0502040204020203" pitchFamily="34" charset="0"/>
              </a:rPr>
              <a:t>track</a:t>
            </a:r>
            <a:r>
              <a:rPr lang="en-US" sz="3000" b="1" dirty="0">
                <a:solidFill>
                  <a:prstClr val="white"/>
                </a:solidFill>
                <a:ea typeface="Lato Heavy" panose="020B0604020202020204" charset="0"/>
                <a:cs typeface="Segoe UI" panose="020B0502040204020203" pitchFamily="34" charset="0"/>
              </a:rPr>
              <a:t> of  </a:t>
            </a:r>
            <a:r>
              <a:rPr lang="en-US" sz="3000" b="1" dirty="0">
                <a:solidFill>
                  <a:srgbClr val="FFFF00"/>
                </a:solidFill>
                <a:ea typeface="Lato Heavy" panose="020B0604020202020204" charset="0"/>
                <a:cs typeface="Segoe UI" panose="020B0502040204020203" pitchFamily="34" charset="0"/>
              </a:rPr>
              <a:t>changes to code</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8" name="Right Arrow 26">
            <a:extLst>
              <a:ext uri="{FF2B5EF4-FFF2-40B4-BE49-F238E27FC236}">
                <a16:creationId xmlns:a16="http://schemas.microsoft.com/office/drawing/2014/main" id="{43D0B354-4C86-41BC-9B24-BA65763F5000}"/>
              </a:ext>
            </a:extLst>
          </p:cNvPr>
          <p:cNvSpPr/>
          <p:nvPr/>
        </p:nvSpPr>
        <p:spPr>
          <a:xfrm>
            <a:off x="6932663" y="2761084"/>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81C5147-8DF7-4364-AA07-7BC339BE587A}"/>
              </a:ext>
            </a:extLst>
          </p:cNvPr>
          <p:cNvSpPr/>
          <p:nvPr/>
        </p:nvSpPr>
        <p:spPr>
          <a:xfrm>
            <a:off x="7123902" y="2833023"/>
            <a:ext cx="282220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t>
            </a:r>
            <a:r>
              <a:rPr lang="en-US" sz="2800" b="1" dirty="0">
                <a:solidFill>
                  <a:srgbClr val="FF0000"/>
                </a:solidFill>
                <a:latin typeface="Calibri" panose="020F0502020204030204" pitchFamily="34" charset="0"/>
                <a:ea typeface="Calibri" panose="020F0502020204030204" pitchFamily="34" charset="0"/>
              </a:rPr>
              <a:t>a= 23</a:t>
            </a:r>
            <a:r>
              <a:rPr lang="en-US" sz="2800" b="1" dirty="0">
                <a:latin typeface="Calibri" panose="020F0502020204030204" pitchFamily="34" charset="0"/>
                <a:ea typeface="Calibri" panose="020F0502020204030204" pitchFamily="34" charset="0"/>
              </a:rPr>
              <a:t>, b=1;</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7173274F-5D25-40ED-9F1A-074B69619BD9}"/>
              </a:ext>
            </a:extLst>
          </p:cNvPr>
          <p:cNvSpPr/>
          <p:nvPr/>
        </p:nvSpPr>
        <p:spPr>
          <a:xfrm>
            <a:off x="7123901" y="3241283"/>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4" name="Right Arrow 26">
            <a:extLst>
              <a:ext uri="{FF2B5EF4-FFF2-40B4-BE49-F238E27FC236}">
                <a16:creationId xmlns:a16="http://schemas.microsoft.com/office/drawing/2014/main" id="{D3AE4267-00AF-4430-8B34-BE9AE28FD98B}"/>
              </a:ext>
            </a:extLst>
          </p:cNvPr>
          <p:cNvSpPr/>
          <p:nvPr/>
        </p:nvSpPr>
        <p:spPr>
          <a:xfrm>
            <a:off x="6932663" y="4609645"/>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45" name="Rectangle 44">
            <a:extLst>
              <a:ext uri="{FF2B5EF4-FFF2-40B4-BE49-F238E27FC236}">
                <a16:creationId xmlns:a16="http://schemas.microsoft.com/office/drawing/2014/main" id="{EFF0C58E-ECE1-408B-9BD4-007F0F599C03}"/>
              </a:ext>
            </a:extLst>
          </p:cNvPr>
          <p:cNvSpPr/>
          <p:nvPr/>
        </p:nvSpPr>
        <p:spPr>
          <a:xfrm>
            <a:off x="7123902" y="4681584"/>
            <a:ext cx="282220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23; </a:t>
            </a:r>
            <a:r>
              <a:rPr lang="en-US" sz="2800" b="1" strike="sngStrike" dirty="0">
                <a:solidFill>
                  <a:srgbClr val="FF0000"/>
                </a:solidFill>
                <a:latin typeface="Calibri" panose="020F0502020204030204" pitchFamily="34" charset="0"/>
                <a:ea typeface="Calibri" panose="020F0502020204030204" pitchFamily="34" charset="0"/>
              </a:rPr>
              <a:t>b=1</a:t>
            </a:r>
            <a:endParaRPr lang="en-GB" sz="2800" b="1" i="1" dirty="0">
              <a:solidFill>
                <a:srgbClr val="C00000"/>
              </a:solidFill>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0ABED9F4-190C-4F5B-8BAF-F245954471FC}"/>
              </a:ext>
            </a:extLst>
          </p:cNvPr>
          <p:cNvSpPr/>
          <p:nvPr/>
        </p:nvSpPr>
        <p:spPr>
          <a:xfrm>
            <a:off x="7123901" y="5089844"/>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
        <p:nvSpPr>
          <p:cNvPr id="26" name="Right Arrow 26">
            <a:extLst>
              <a:ext uri="{FF2B5EF4-FFF2-40B4-BE49-F238E27FC236}">
                <a16:creationId xmlns:a16="http://schemas.microsoft.com/office/drawing/2014/main" id="{D446A4C4-BB6B-7142-9E37-6034258E04E6}"/>
              </a:ext>
            </a:extLst>
          </p:cNvPr>
          <p:cNvSpPr/>
          <p:nvPr/>
        </p:nvSpPr>
        <p:spPr>
          <a:xfrm>
            <a:off x="838200" y="2765182"/>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DA204019-0113-4947-BB5F-72ECE94AD7B2}"/>
              </a:ext>
            </a:extLst>
          </p:cNvPr>
          <p:cNvSpPr/>
          <p:nvPr/>
        </p:nvSpPr>
        <p:spPr>
          <a:xfrm>
            <a:off x="1029439" y="2837121"/>
            <a:ext cx="1439974"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0;</a:t>
            </a:r>
            <a:endParaRPr lang="en-GB" sz="2800" b="1" i="1" dirty="0">
              <a:solidFill>
                <a:srgbClr val="C00000"/>
              </a:solidFill>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D8DB1B80-5F12-DF44-947B-CAD690F81095}"/>
              </a:ext>
            </a:extLst>
          </p:cNvPr>
          <p:cNvSpPr/>
          <p:nvPr/>
        </p:nvSpPr>
        <p:spPr>
          <a:xfrm>
            <a:off x="1029438" y="3245381"/>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
        <p:nvSpPr>
          <p:cNvPr id="29" name="Right Arrow 26">
            <a:extLst>
              <a:ext uri="{FF2B5EF4-FFF2-40B4-BE49-F238E27FC236}">
                <a16:creationId xmlns:a16="http://schemas.microsoft.com/office/drawing/2014/main" id="{7B66D61E-9724-E746-AB48-4D1BB37FC445}"/>
              </a:ext>
            </a:extLst>
          </p:cNvPr>
          <p:cNvSpPr/>
          <p:nvPr/>
        </p:nvSpPr>
        <p:spPr>
          <a:xfrm>
            <a:off x="838200" y="4609645"/>
            <a:ext cx="5022998" cy="1069220"/>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25D7A928-2FED-C542-ADDB-D24AD0166A1B}"/>
              </a:ext>
            </a:extLst>
          </p:cNvPr>
          <p:cNvSpPr/>
          <p:nvPr/>
        </p:nvSpPr>
        <p:spPr>
          <a:xfrm>
            <a:off x="1029439" y="4681584"/>
            <a:ext cx="3853416"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int a= 0, </a:t>
            </a:r>
            <a:r>
              <a:rPr lang="en-US" sz="2800" b="1" dirty="0">
                <a:solidFill>
                  <a:srgbClr val="FF0000"/>
                </a:solidFill>
                <a:latin typeface="Calibri" panose="020F0502020204030204" pitchFamily="34" charset="0"/>
                <a:ea typeface="Calibri" panose="020F0502020204030204" pitchFamily="34" charset="0"/>
              </a:rPr>
              <a:t>b=1</a:t>
            </a:r>
            <a:r>
              <a:rPr lang="en-US" sz="2800" b="1" dirty="0">
                <a:latin typeface="Calibri" panose="020F0502020204030204" pitchFamily="34" charset="0"/>
                <a:ea typeface="Calibri" panose="020F0502020204030204" pitchFamily="34" charset="0"/>
              </a:rPr>
              <a:t>;</a:t>
            </a:r>
            <a:endParaRPr lang="en-GB" sz="2800" b="1" i="1" dirty="0">
              <a:solidFill>
                <a:srgbClr val="C00000"/>
              </a:solidFill>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5B4DA97F-DFC9-9E43-863A-2B240BD8CFA2}"/>
              </a:ext>
            </a:extLst>
          </p:cNvPr>
          <p:cNvSpPr/>
          <p:nvPr/>
        </p:nvSpPr>
        <p:spPr>
          <a:xfrm>
            <a:off x="1029438" y="5089844"/>
            <a:ext cx="3662179" cy="532903"/>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string name= “Musa”;</a:t>
            </a:r>
            <a:endParaRPr lang="en-GB" sz="2800" b="1" i="1" dirty="0">
              <a:solidFill>
                <a:srgbClr val="C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7198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animEffect transition="in" filter="wipe(left)">
                                      <p:cBhvr>
                                        <p:cTn id="28" dur="500"/>
                                        <p:tgtEl>
                                          <p:spTgt spid="27">
                                            <p:txEl>
                                              <p:pRg st="0" end="0"/>
                                            </p:txEl>
                                          </p:spTgt>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wipe(left)">
                                      <p:cBhvr>
                                        <p:cTn id="32" dur="500"/>
                                        <p:tgtEl>
                                          <p:spTgt spid="28">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9">
                                            <p:txEl>
                                              <p:pRg st="0" end="0"/>
                                            </p:txEl>
                                          </p:spTgt>
                                        </p:tgtEl>
                                        <p:attrNameLst>
                                          <p:attrName>style.visibility</p:attrName>
                                        </p:attrNameLst>
                                      </p:cBhvr>
                                      <p:to>
                                        <p:strVal val="visible"/>
                                      </p:to>
                                    </p:set>
                                    <p:animEffect transition="in" filter="wipe(left)">
                                      <p:cBhvr>
                                        <p:cTn id="40" dur="500"/>
                                        <p:tgtEl>
                                          <p:spTgt spid="39">
                                            <p:txEl>
                                              <p:pRg st="0" end="0"/>
                                            </p:txEl>
                                          </p:spTgt>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40">
                                            <p:txEl>
                                              <p:pRg st="0" end="0"/>
                                            </p:txEl>
                                          </p:spTgt>
                                        </p:tgtEl>
                                        <p:attrNameLst>
                                          <p:attrName>style.visibility</p:attrName>
                                        </p:attrNameLst>
                                      </p:cBhvr>
                                      <p:to>
                                        <p:strVal val="visible"/>
                                      </p:to>
                                    </p:set>
                                    <p:animEffect transition="in" filter="wipe(left)">
                                      <p:cBhvr>
                                        <p:cTn id="44" dur="500"/>
                                        <p:tgtEl>
                                          <p:spTgt spid="40">
                                            <p:txEl>
                                              <p:pRg st="0" end="0"/>
                                            </p:txEl>
                                          </p:spTgt>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wipe(left)">
                                      <p:cBhvr>
                                        <p:cTn id="52" dur="500"/>
                                        <p:tgtEl>
                                          <p:spTgt spid="30">
                                            <p:txEl>
                                              <p:pRg st="0" end="0"/>
                                            </p:txEl>
                                          </p:spTgt>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Effect transition="in" filter="wipe(left)">
                                      <p:cBhvr>
                                        <p:cTn id="56" dur="500"/>
                                        <p:tgtEl>
                                          <p:spTgt spid="31">
                                            <p:txEl>
                                              <p:pRg st="0" end="0"/>
                                            </p:txEl>
                                          </p:spTgt>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45">
                                            <p:txEl>
                                              <p:pRg st="0" end="0"/>
                                            </p:txEl>
                                          </p:spTgt>
                                        </p:tgtEl>
                                        <p:attrNameLst>
                                          <p:attrName>style.visibility</p:attrName>
                                        </p:attrNameLst>
                                      </p:cBhvr>
                                      <p:to>
                                        <p:strVal val="visible"/>
                                      </p:to>
                                    </p:set>
                                    <p:animEffect transition="in" filter="wipe(left)">
                                      <p:cBhvr>
                                        <p:cTn id="64" dur="500"/>
                                        <p:tgtEl>
                                          <p:spTgt spid="45">
                                            <p:txEl>
                                              <p:pRg st="0" end="0"/>
                                            </p:txEl>
                                          </p:spTgt>
                                        </p:tgtEl>
                                      </p:cBhvr>
                                    </p:animEffect>
                                  </p:childTnLst>
                                </p:cTn>
                              </p:par>
                            </p:childTnLst>
                          </p:cTn>
                        </p:par>
                        <p:par>
                          <p:cTn id="65" fill="hold">
                            <p:stCondLst>
                              <p:cond delay="7000"/>
                            </p:stCondLst>
                            <p:childTnLst>
                              <p:par>
                                <p:cTn id="66" presetID="22" presetClass="entr" presetSubtype="8" fill="hold" nodeType="afterEffect">
                                  <p:stCondLst>
                                    <p:cond delay="0"/>
                                  </p:stCondLst>
                                  <p:childTnLst>
                                    <p:set>
                                      <p:cBhvr>
                                        <p:cTn id="67" dur="1" fill="hold">
                                          <p:stCondLst>
                                            <p:cond delay="0"/>
                                          </p:stCondLst>
                                        </p:cTn>
                                        <p:tgtEl>
                                          <p:spTgt spid="46">
                                            <p:txEl>
                                              <p:pRg st="0" end="0"/>
                                            </p:txEl>
                                          </p:spTgt>
                                        </p:tgtEl>
                                        <p:attrNameLst>
                                          <p:attrName>style.visibility</p:attrName>
                                        </p:attrNameLst>
                                      </p:cBhvr>
                                      <p:to>
                                        <p:strVal val="visible"/>
                                      </p:to>
                                    </p:set>
                                    <p:animEffect transition="in" filter="wipe(left)">
                                      <p:cBhvr>
                                        <p:cTn id="68"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8" grpId="0" animBg="1"/>
      <p:bldP spid="44" grpId="0" animBg="1"/>
      <p:bldP spid="26"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Synchronizing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Code </a:t>
            </a:r>
            <a:r>
              <a:rPr lang="en-US" sz="3000" b="1" dirty="0">
                <a:solidFill>
                  <a:srgbClr val="FFFF00"/>
                </a:solidFill>
                <a:ea typeface="Lato Heavy" panose="020B0604020202020204" charset="0"/>
                <a:cs typeface="Segoe UI" panose="020B0502040204020203" pitchFamily="34" charset="0"/>
              </a:rPr>
              <a:t>Synchronizing</a:t>
            </a:r>
            <a:r>
              <a:rPr lang="en-US" sz="3000" b="1" dirty="0">
                <a:solidFill>
                  <a:prstClr val="white"/>
                </a:solidFill>
                <a:ea typeface="Lato Heavy" panose="020B0604020202020204" charset="0"/>
                <a:cs typeface="Segoe UI" panose="020B0502040204020203" pitchFamily="34" charset="0"/>
              </a:rPr>
              <a:t> between </a:t>
            </a:r>
            <a:r>
              <a:rPr lang="en-US" sz="3000" b="1" dirty="0">
                <a:solidFill>
                  <a:srgbClr val="FFFF00"/>
                </a:solidFill>
                <a:ea typeface="Lato Heavy" panose="020B0604020202020204" charset="0"/>
                <a:cs typeface="Segoe UI" panose="020B0502040204020203" pitchFamily="34" charset="0"/>
              </a:rPr>
              <a:t>different groups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4455042" y="234472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4966663" y="2420093"/>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Central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B9A893F8-471B-4D86-9E4A-B8D93264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79" y="238001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6">
            <a:extLst>
              <a:ext uri="{FF2B5EF4-FFF2-40B4-BE49-F238E27FC236}">
                <a16:creationId xmlns:a16="http://schemas.microsoft.com/office/drawing/2014/main" id="{2D843E8A-7A32-D847-BAB0-067169FAB566}"/>
              </a:ext>
            </a:extLst>
          </p:cNvPr>
          <p:cNvSpPr/>
          <p:nvPr/>
        </p:nvSpPr>
        <p:spPr>
          <a:xfrm>
            <a:off x="1060296" y="515111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FBB6061-E692-2546-93E6-0C0839B54F11}"/>
              </a:ext>
            </a:extLst>
          </p:cNvPr>
          <p:cNvSpPr/>
          <p:nvPr/>
        </p:nvSpPr>
        <p:spPr>
          <a:xfrm>
            <a:off x="1571917" y="5226483"/>
            <a:ext cx="2470333" cy="993926"/>
          </a:xfrm>
          <a:prstGeom prst="rect">
            <a:avLst/>
          </a:prstGeom>
        </p:spPr>
        <p:txBody>
          <a:bodyPr wrap="square">
            <a:spAutoFit/>
          </a:bodyPr>
          <a:lstStyle/>
          <a:p>
            <a:pPr lvl="0">
              <a:lnSpc>
                <a:spcPct val="107000"/>
              </a:lnSpc>
            </a:pPr>
            <a:r>
              <a:rPr lang="en-US" sz="2800" b="1" dirty="0" err="1">
                <a:latin typeface="Calibri" panose="020F0502020204030204" pitchFamily="34" charset="0"/>
                <a:ea typeface="Calibri" panose="020F0502020204030204" pitchFamily="34" charset="0"/>
              </a:rPr>
              <a:t>Asad’s</a:t>
            </a:r>
            <a:r>
              <a:rPr lang="en-US" sz="2800" b="1" dirty="0">
                <a:latin typeface="Calibri" panose="020F0502020204030204" pitchFamily="34" charset="0"/>
                <a:ea typeface="Calibri" panose="020F0502020204030204" pitchFamily="34" charset="0"/>
              </a:rPr>
              <a:t>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2">
            <a:extLst>
              <a:ext uri="{FF2B5EF4-FFF2-40B4-BE49-F238E27FC236}">
                <a16:creationId xmlns:a16="http://schemas.microsoft.com/office/drawing/2014/main" id="{9663DB44-12FF-1D4E-A38E-FCE884FF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33" y="518640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BB8FEBCA-11DF-0C4B-8D1F-378E9F500990}"/>
              </a:ext>
            </a:extLst>
          </p:cNvPr>
          <p:cNvSpPr/>
          <p:nvPr/>
        </p:nvSpPr>
        <p:spPr>
          <a:xfrm>
            <a:off x="4827413" y="518118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0237A8C4-7675-5D47-B3CA-52717B0BF337}"/>
              </a:ext>
            </a:extLst>
          </p:cNvPr>
          <p:cNvSpPr/>
          <p:nvPr/>
        </p:nvSpPr>
        <p:spPr>
          <a:xfrm>
            <a:off x="5339034" y="5256554"/>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Fatima’s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4" name="Picture 2">
            <a:extLst>
              <a:ext uri="{FF2B5EF4-FFF2-40B4-BE49-F238E27FC236}">
                <a16:creationId xmlns:a16="http://schemas.microsoft.com/office/drawing/2014/main" id="{0D4B6FD1-15EF-CD42-84DB-C83EDFC1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250" y="521648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26">
            <a:extLst>
              <a:ext uri="{FF2B5EF4-FFF2-40B4-BE49-F238E27FC236}">
                <a16:creationId xmlns:a16="http://schemas.microsoft.com/office/drawing/2014/main" id="{4FF0A348-0A31-E848-9CAB-A9074378D00A}"/>
              </a:ext>
            </a:extLst>
          </p:cNvPr>
          <p:cNvSpPr/>
          <p:nvPr/>
        </p:nvSpPr>
        <p:spPr>
          <a:xfrm>
            <a:off x="8594530" y="517552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36DD07F1-5318-084A-A6C1-59FF2720F355}"/>
              </a:ext>
            </a:extLst>
          </p:cNvPr>
          <p:cNvSpPr/>
          <p:nvPr/>
        </p:nvSpPr>
        <p:spPr>
          <a:xfrm>
            <a:off x="9106151" y="5250894"/>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Zahid’s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9" name="Picture 2">
            <a:extLst>
              <a:ext uri="{FF2B5EF4-FFF2-40B4-BE49-F238E27FC236}">
                <a16:creationId xmlns:a16="http://schemas.microsoft.com/office/drawing/2014/main" id="{22C96ADE-6259-5842-97E8-8FD518A8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367" y="521082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E6FEC-1A26-1749-ADCE-C6556BA40301}"/>
              </a:ext>
            </a:extLst>
          </p:cNvPr>
          <p:cNvSpPr txBox="1"/>
          <p:nvPr/>
        </p:nvSpPr>
        <p:spPr>
          <a:xfrm>
            <a:off x="10593659" y="43935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530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left)">
                                      <p:cBhvr>
                                        <p:cTn id="24" dur="500"/>
                                        <p:tgtEl>
                                          <p:spTgt spid="102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30">
                                            <p:txEl>
                                              <p:pRg st="0" end="0"/>
                                            </p:txEl>
                                          </p:spTgt>
                                        </p:tgtEl>
                                        <p:attrNameLst>
                                          <p:attrName>style.visibility</p:attrName>
                                        </p:attrNameLst>
                                      </p:cBhvr>
                                      <p:to>
                                        <p:strVal val="visible"/>
                                      </p:to>
                                    </p:set>
                                    <p:animEffect transition="in" filter="wipe(left)">
                                      <p:cBhvr>
                                        <p:cTn id="44" dur="500"/>
                                        <p:tgtEl>
                                          <p:spTgt spid="30">
                                            <p:txEl>
                                              <p:pRg st="0" end="0"/>
                                            </p:txEl>
                                          </p:spTgt>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3">
                                            <p:txEl>
                                              <p:pRg st="0" end="0"/>
                                            </p:txEl>
                                          </p:spTgt>
                                        </p:tgtEl>
                                        <p:attrNameLst>
                                          <p:attrName>style.visibility</p:attrName>
                                        </p:attrNameLst>
                                      </p:cBhvr>
                                      <p:to>
                                        <p:strVal val="visible"/>
                                      </p:to>
                                    </p:set>
                                    <p:animEffect transition="in" filter="wipe(left)">
                                      <p:cBhvr>
                                        <p:cTn id="56" dur="500"/>
                                        <p:tgtEl>
                                          <p:spTgt spid="33">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left)">
                                      <p:cBhvr>
                                        <p:cTn id="64" dur="500"/>
                                        <p:tgtEl>
                                          <p:spTgt spid="37"/>
                                        </p:tgtEl>
                                      </p:cBhvr>
                                    </p:animEffect>
                                  </p:childTnLst>
                                </p:cTn>
                              </p:par>
                            </p:childTnLst>
                          </p:cTn>
                        </p:par>
                        <p:par>
                          <p:cTn id="65" fill="hold">
                            <p:stCondLst>
                              <p:cond delay="7000"/>
                            </p:stCondLst>
                            <p:childTnLst>
                              <p:par>
                                <p:cTn id="66" presetID="22" presetClass="entr" presetSubtype="8" fill="hold" nodeType="afterEffect">
                                  <p:stCondLst>
                                    <p:cond delay="0"/>
                                  </p:stCondLst>
                                  <p:childTnLst>
                                    <p:set>
                                      <p:cBhvr>
                                        <p:cTn id="67" dur="1" fill="hold">
                                          <p:stCondLst>
                                            <p:cond delay="0"/>
                                          </p:stCondLst>
                                        </p:cTn>
                                        <p:tgtEl>
                                          <p:spTgt spid="38">
                                            <p:txEl>
                                              <p:pRg st="0" end="0"/>
                                            </p:txEl>
                                          </p:spTgt>
                                        </p:tgtEl>
                                        <p:attrNameLst>
                                          <p:attrName>style.visibility</p:attrName>
                                        </p:attrNameLst>
                                      </p:cBhvr>
                                      <p:to>
                                        <p:strVal val="visible"/>
                                      </p:to>
                                    </p:set>
                                    <p:animEffect transition="in" filter="wipe(left)">
                                      <p:cBhvr>
                                        <p:cTn id="68"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29" grpId="0" animBg="1"/>
      <p:bldP spid="32"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Synchronizing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Same code </a:t>
            </a:r>
            <a:r>
              <a:rPr lang="en-US" sz="3000" b="1" dirty="0">
                <a:solidFill>
                  <a:prstClr val="white"/>
                </a:solidFill>
                <a:ea typeface="Lato Heavy" panose="020B0604020202020204" charset="0"/>
                <a:cs typeface="Segoe UI" panose="020B0502040204020203" pitchFamily="34" charset="0"/>
              </a:rPr>
              <a:t>available to all members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4455042" y="234472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4966663" y="2420093"/>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Central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B9A893F8-471B-4D86-9E4A-B8D93264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79" y="238001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A422C3C-30DB-E54D-AEFC-66F07446AAE4}"/>
              </a:ext>
            </a:extLst>
          </p:cNvPr>
          <p:cNvSpPr/>
          <p:nvPr/>
        </p:nvSpPr>
        <p:spPr>
          <a:xfrm>
            <a:off x="6786142" y="223942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endParaRPr lang="en-US" sz="2800" b="1" dirty="0">
              <a:solidFill>
                <a:schemeClr val="tx1"/>
              </a:solidFill>
            </a:endParaRPr>
          </a:p>
        </p:txBody>
      </p:sp>
      <p:sp>
        <p:nvSpPr>
          <p:cNvPr id="29" name="Right Arrow 26">
            <a:extLst>
              <a:ext uri="{FF2B5EF4-FFF2-40B4-BE49-F238E27FC236}">
                <a16:creationId xmlns:a16="http://schemas.microsoft.com/office/drawing/2014/main" id="{2D843E8A-7A32-D847-BAB0-067169FAB566}"/>
              </a:ext>
            </a:extLst>
          </p:cNvPr>
          <p:cNvSpPr/>
          <p:nvPr/>
        </p:nvSpPr>
        <p:spPr>
          <a:xfrm>
            <a:off x="762214" y="5155695"/>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FBB6061-E692-2546-93E6-0C0839B54F11}"/>
              </a:ext>
            </a:extLst>
          </p:cNvPr>
          <p:cNvSpPr/>
          <p:nvPr/>
        </p:nvSpPr>
        <p:spPr>
          <a:xfrm>
            <a:off x="1050722" y="5197728"/>
            <a:ext cx="2470333" cy="993926"/>
          </a:xfrm>
          <a:prstGeom prst="rect">
            <a:avLst/>
          </a:prstGeom>
        </p:spPr>
        <p:txBody>
          <a:bodyPr wrap="square">
            <a:spAutoFit/>
          </a:bodyPr>
          <a:lstStyle/>
          <a:p>
            <a:pPr lvl="0">
              <a:lnSpc>
                <a:spcPct val="107000"/>
              </a:lnSpc>
            </a:pPr>
            <a:r>
              <a:rPr lang="en-US" sz="2800" b="1" dirty="0" err="1">
                <a:latin typeface="Calibri" panose="020F0502020204030204" pitchFamily="34" charset="0"/>
                <a:ea typeface="Calibri" panose="020F0502020204030204" pitchFamily="34" charset="0"/>
              </a:rPr>
              <a:t>Asad’s</a:t>
            </a:r>
            <a:r>
              <a:rPr lang="en-US" sz="2800" b="1" dirty="0">
                <a:latin typeface="Calibri" panose="020F0502020204030204" pitchFamily="34" charset="0"/>
                <a:ea typeface="Calibri" panose="020F0502020204030204" pitchFamily="34" charset="0"/>
              </a:rPr>
              <a:t>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2">
            <a:extLst>
              <a:ext uri="{FF2B5EF4-FFF2-40B4-BE49-F238E27FC236}">
                <a16:creationId xmlns:a16="http://schemas.microsoft.com/office/drawing/2014/main" id="{9663DB44-12FF-1D4E-A38E-FCE884FF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9" y="5190992"/>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BB8FEBCA-11DF-0C4B-8D1F-378E9F500990}"/>
              </a:ext>
            </a:extLst>
          </p:cNvPr>
          <p:cNvSpPr/>
          <p:nvPr/>
        </p:nvSpPr>
        <p:spPr>
          <a:xfrm>
            <a:off x="4827413" y="518118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0237A8C4-7675-5D47-B3CA-52717B0BF337}"/>
              </a:ext>
            </a:extLst>
          </p:cNvPr>
          <p:cNvSpPr/>
          <p:nvPr/>
        </p:nvSpPr>
        <p:spPr>
          <a:xfrm>
            <a:off x="4968275" y="5238905"/>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Fatima’s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4" name="Picture 2">
            <a:extLst>
              <a:ext uri="{FF2B5EF4-FFF2-40B4-BE49-F238E27FC236}">
                <a16:creationId xmlns:a16="http://schemas.microsoft.com/office/drawing/2014/main" id="{0D4B6FD1-15EF-CD42-84DB-C83EDFC1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250" y="521648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26">
            <a:extLst>
              <a:ext uri="{FF2B5EF4-FFF2-40B4-BE49-F238E27FC236}">
                <a16:creationId xmlns:a16="http://schemas.microsoft.com/office/drawing/2014/main" id="{4FF0A348-0A31-E848-9CAB-A9074378D00A}"/>
              </a:ext>
            </a:extLst>
          </p:cNvPr>
          <p:cNvSpPr/>
          <p:nvPr/>
        </p:nvSpPr>
        <p:spPr>
          <a:xfrm>
            <a:off x="8736914" y="5155814"/>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36DD07F1-5318-084A-A6C1-59FF2720F355}"/>
              </a:ext>
            </a:extLst>
          </p:cNvPr>
          <p:cNvSpPr/>
          <p:nvPr/>
        </p:nvSpPr>
        <p:spPr>
          <a:xfrm>
            <a:off x="8950453" y="5231066"/>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Zahid’s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9" name="Picture 2">
            <a:extLst>
              <a:ext uri="{FF2B5EF4-FFF2-40B4-BE49-F238E27FC236}">
                <a16:creationId xmlns:a16="http://schemas.microsoft.com/office/drawing/2014/main" id="{22C96ADE-6259-5842-97E8-8FD518A8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51" y="5191111"/>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E6FEC-1A26-1749-ADCE-C6556BA40301}"/>
              </a:ext>
            </a:extLst>
          </p:cNvPr>
          <p:cNvSpPr txBox="1"/>
          <p:nvPr/>
        </p:nvSpPr>
        <p:spPr>
          <a:xfrm>
            <a:off x="10593659" y="4393580"/>
            <a:ext cx="184731" cy="369332"/>
          </a:xfrm>
          <a:prstGeom prst="rect">
            <a:avLst/>
          </a:prstGeom>
          <a:noFill/>
        </p:spPr>
        <p:txBody>
          <a:bodyPr wrap="none" rtlCol="0">
            <a:spAutoFit/>
          </a:bodyPr>
          <a:lstStyle/>
          <a:p>
            <a:endParaRPr lang="en-US" dirty="0"/>
          </a:p>
        </p:txBody>
      </p:sp>
      <p:sp>
        <p:nvSpPr>
          <p:cNvPr id="25" name="Rounded Rectangle 24">
            <a:extLst>
              <a:ext uri="{FF2B5EF4-FFF2-40B4-BE49-F238E27FC236}">
                <a16:creationId xmlns:a16="http://schemas.microsoft.com/office/drawing/2014/main" id="{67E4D133-96F7-144C-AD37-51CA1DECEE62}"/>
              </a:ext>
            </a:extLst>
          </p:cNvPr>
          <p:cNvSpPr/>
          <p:nvPr/>
        </p:nvSpPr>
        <p:spPr>
          <a:xfrm>
            <a:off x="2741666"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endParaRPr lang="en-US" sz="2800" b="1" dirty="0">
              <a:solidFill>
                <a:schemeClr val="tx1"/>
              </a:solidFill>
            </a:endParaRPr>
          </a:p>
        </p:txBody>
      </p:sp>
      <p:sp>
        <p:nvSpPr>
          <p:cNvPr id="26" name="Rounded Rectangle 25">
            <a:extLst>
              <a:ext uri="{FF2B5EF4-FFF2-40B4-BE49-F238E27FC236}">
                <a16:creationId xmlns:a16="http://schemas.microsoft.com/office/drawing/2014/main" id="{DB845C8F-8D52-764E-B4B8-B772FE38CBEB}"/>
              </a:ext>
            </a:extLst>
          </p:cNvPr>
          <p:cNvSpPr/>
          <p:nvPr/>
        </p:nvSpPr>
        <p:spPr>
          <a:xfrm>
            <a:off x="6667662" y="4468609"/>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endParaRPr lang="en-US" sz="2800" b="1" dirty="0">
              <a:solidFill>
                <a:schemeClr val="tx1"/>
              </a:solidFill>
            </a:endParaRPr>
          </a:p>
        </p:txBody>
      </p:sp>
      <p:sp>
        <p:nvSpPr>
          <p:cNvPr id="27" name="Rounded Rectangle 26">
            <a:extLst>
              <a:ext uri="{FF2B5EF4-FFF2-40B4-BE49-F238E27FC236}">
                <a16:creationId xmlns:a16="http://schemas.microsoft.com/office/drawing/2014/main" id="{AF2C6341-D309-B74F-8693-2EDEB65C9533}"/>
              </a:ext>
            </a:extLst>
          </p:cNvPr>
          <p:cNvSpPr/>
          <p:nvPr/>
        </p:nvSpPr>
        <p:spPr>
          <a:xfrm>
            <a:off x="10631823"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endParaRPr lang="en-US" sz="2800" b="1" dirty="0">
              <a:solidFill>
                <a:schemeClr val="tx1"/>
              </a:solidFill>
            </a:endParaRPr>
          </a:p>
        </p:txBody>
      </p:sp>
    </p:spTree>
    <p:extLst>
      <p:ext uri="{BB962C8B-B14F-4D97-AF65-F5344CB8AC3E}">
        <p14:creationId xmlns:p14="http://schemas.microsoft.com/office/powerpoint/2010/main" val="2048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left)">
                                      <p:cBhvr>
                                        <p:cTn id="24" dur="500"/>
                                        <p:tgtEl>
                                          <p:spTgt spid="102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wipe(left)">
                                      <p:cBhvr>
                                        <p:cTn id="48" dur="500"/>
                                        <p:tgtEl>
                                          <p:spTgt spid="30">
                                            <p:txEl>
                                              <p:pRg st="0" end="0"/>
                                            </p:txEl>
                                          </p:spTgt>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Effect transition="in" filter="wipe(left)">
                                      <p:cBhvr>
                                        <p:cTn id="64" dur="500"/>
                                        <p:tgtEl>
                                          <p:spTgt spid="33">
                                            <p:txEl>
                                              <p:pRg st="0" end="0"/>
                                            </p:txEl>
                                          </p:spTgt>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8500"/>
                            </p:stCondLst>
                            <p:childTnLst>
                              <p:par>
                                <p:cTn id="78" presetID="22" presetClass="entr" presetSubtype="8" fill="hold" nodeType="afterEffect">
                                  <p:stCondLst>
                                    <p:cond delay="0"/>
                                  </p:stCondLst>
                                  <p:childTnLst>
                                    <p:set>
                                      <p:cBhvr>
                                        <p:cTn id="79" dur="1" fill="hold">
                                          <p:stCondLst>
                                            <p:cond delay="0"/>
                                          </p:stCondLst>
                                        </p:cTn>
                                        <p:tgtEl>
                                          <p:spTgt spid="38">
                                            <p:txEl>
                                              <p:pRg st="0" end="0"/>
                                            </p:txEl>
                                          </p:spTgt>
                                        </p:tgtEl>
                                        <p:attrNameLst>
                                          <p:attrName>style.visibility</p:attrName>
                                        </p:attrNameLst>
                                      </p:cBhvr>
                                      <p:to>
                                        <p:strVal val="visible"/>
                                      </p:to>
                                    </p:set>
                                    <p:animEffect transition="in" filter="wipe(left)">
                                      <p:cBhvr>
                                        <p:cTn id="80" dur="500"/>
                                        <p:tgtEl>
                                          <p:spTgt spid="38">
                                            <p:txEl>
                                              <p:pRg st="0" end="0"/>
                                            </p:txEl>
                                          </p:spTgt>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3" grpId="0" animBg="1"/>
      <p:bldP spid="29" grpId="0" animBg="1"/>
      <p:bldP spid="32" grpId="0" animBg="1"/>
      <p:bldP spid="37"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Synchronizing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Different people </a:t>
            </a:r>
            <a:r>
              <a:rPr lang="en-US" sz="3000" b="1" dirty="0">
                <a:solidFill>
                  <a:prstClr val="white"/>
                </a:solidFill>
                <a:ea typeface="Lato Heavy" panose="020B0604020202020204" charset="0"/>
                <a:cs typeface="Segoe UI" panose="020B0502040204020203" pitchFamily="34" charset="0"/>
              </a:rPr>
              <a:t>working on </a:t>
            </a:r>
            <a:r>
              <a:rPr lang="en-US" sz="3000" b="1" dirty="0">
                <a:solidFill>
                  <a:srgbClr val="FFFF00"/>
                </a:solidFill>
                <a:ea typeface="Lato Heavy" panose="020B0604020202020204" charset="0"/>
                <a:cs typeface="Segoe UI" panose="020B0502040204020203" pitchFamily="34" charset="0"/>
              </a:rPr>
              <a:t>different files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4455042" y="234472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4966663" y="2420093"/>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Central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B9A893F8-471B-4D86-9E4A-B8D93264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79" y="238001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A422C3C-30DB-E54D-AEFC-66F07446AAE4}"/>
              </a:ext>
            </a:extLst>
          </p:cNvPr>
          <p:cNvSpPr/>
          <p:nvPr/>
        </p:nvSpPr>
        <p:spPr>
          <a:xfrm>
            <a:off x="6786142" y="223942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endParaRPr lang="en-US" sz="2800" b="1" dirty="0">
              <a:solidFill>
                <a:schemeClr val="tx1"/>
              </a:solidFill>
            </a:endParaRPr>
          </a:p>
        </p:txBody>
      </p:sp>
      <p:sp>
        <p:nvSpPr>
          <p:cNvPr id="29" name="Right Arrow 26">
            <a:extLst>
              <a:ext uri="{FF2B5EF4-FFF2-40B4-BE49-F238E27FC236}">
                <a16:creationId xmlns:a16="http://schemas.microsoft.com/office/drawing/2014/main" id="{2D843E8A-7A32-D847-BAB0-067169FAB566}"/>
              </a:ext>
            </a:extLst>
          </p:cNvPr>
          <p:cNvSpPr/>
          <p:nvPr/>
        </p:nvSpPr>
        <p:spPr>
          <a:xfrm>
            <a:off x="762214" y="5155695"/>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FBB6061-E692-2546-93E6-0C0839B54F11}"/>
              </a:ext>
            </a:extLst>
          </p:cNvPr>
          <p:cNvSpPr/>
          <p:nvPr/>
        </p:nvSpPr>
        <p:spPr>
          <a:xfrm>
            <a:off x="1050722" y="5197728"/>
            <a:ext cx="2470333" cy="993926"/>
          </a:xfrm>
          <a:prstGeom prst="rect">
            <a:avLst/>
          </a:prstGeom>
        </p:spPr>
        <p:txBody>
          <a:bodyPr wrap="square">
            <a:spAutoFit/>
          </a:bodyPr>
          <a:lstStyle/>
          <a:p>
            <a:pPr lvl="0">
              <a:lnSpc>
                <a:spcPct val="107000"/>
              </a:lnSpc>
            </a:pPr>
            <a:r>
              <a:rPr lang="en-US" sz="2800" b="1" dirty="0" err="1">
                <a:latin typeface="Calibri" panose="020F0502020204030204" pitchFamily="34" charset="0"/>
                <a:ea typeface="Calibri" panose="020F0502020204030204" pitchFamily="34" charset="0"/>
              </a:rPr>
              <a:t>Asad’s</a:t>
            </a:r>
            <a:r>
              <a:rPr lang="en-US" sz="2800" b="1" dirty="0">
                <a:latin typeface="Calibri" panose="020F0502020204030204" pitchFamily="34" charset="0"/>
                <a:ea typeface="Calibri" panose="020F0502020204030204" pitchFamily="34" charset="0"/>
              </a:rPr>
              <a:t>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2">
            <a:extLst>
              <a:ext uri="{FF2B5EF4-FFF2-40B4-BE49-F238E27FC236}">
                <a16:creationId xmlns:a16="http://schemas.microsoft.com/office/drawing/2014/main" id="{9663DB44-12FF-1D4E-A38E-FCE884FF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9" y="5190992"/>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BB8FEBCA-11DF-0C4B-8D1F-378E9F500990}"/>
              </a:ext>
            </a:extLst>
          </p:cNvPr>
          <p:cNvSpPr/>
          <p:nvPr/>
        </p:nvSpPr>
        <p:spPr>
          <a:xfrm>
            <a:off x="4827413" y="518118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0237A8C4-7675-5D47-B3CA-52717B0BF337}"/>
              </a:ext>
            </a:extLst>
          </p:cNvPr>
          <p:cNvSpPr/>
          <p:nvPr/>
        </p:nvSpPr>
        <p:spPr>
          <a:xfrm>
            <a:off x="4968275" y="5238905"/>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Fatima’s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4" name="Picture 2">
            <a:extLst>
              <a:ext uri="{FF2B5EF4-FFF2-40B4-BE49-F238E27FC236}">
                <a16:creationId xmlns:a16="http://schemas.microsoft.com/office/drawing/2014/main" id="{0D4B6FD1-15EF-CD42-84DB-C83EDFC1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250" y="521648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26">
            <a:extLst>
              <a:ext uri="{FF2B5EF4-FFF2-40B4-BE49-F238E27FC236}">
                <a16:creationId xmlns:a16="http://schemas.microsoft.com/office/drawing/2014/main" id="{4FF0A348-0A31-E848-9CAB-A9074378D00A}"/>
              </a:ext>
            </a:extLst>
          </p:cNvPr>
          <p:cNvSpPr/>
          <p:nvPr/>
        </p:nvSpPr>
        <p:spPr>
          <a:xfrm>
            <a:off x="8736914" y="5155814"/>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36DD07F1-5318-084A-A6C1-59FF2720F355}"/>
              </a:ext>
            </a:extLst>
          </p:cNvPr>
          <p:cNvSpPr/>
          <p:nvPr/>
        </p:nvSpPr>
        <p:spPr>
          <a:xfrm>
            <a:off x="8950453" y="5231066"/>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Zahid’s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9" name="Picture 2">
            <a:extLst>
              <a:ext uri="{FF2B5EF4-FFF2-40B4-BE49-F238E27FC236}">
                <a16:creationId xmlns:a16="http://schemas.microsoft.com/office/drawing/2014/main" id="{22C96ADE-6259-5842-97E8-8FD518A8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51" y="5191111"/>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E6FEC-1A26-1749-ADCE-C6556BA40301}"/>
              </a:ext>
            </a:extLst>
          </p:cNvPr>
          <p:cNvSpPr txBox="1"/>
          <p:nvPr/>
        </p:nvSpPr>
        <p:spPr>
          <a:xfrm>
            <a:off x="10593659" y="4393580"/>
            <a:ext cx="184731" cy="369332"/>
          </a:xfrm>
          <a:prstGeom prst="rect">
            <a:avLst/>
          </a:prstGeom>
          <a:noFill/>
        </p:spPr>
        <p:txBody>
          <a:bodyPr wrap="none" rtlCol="0">
            <a:spAutoFit/>
          </a:bodyPr>
          <a:lstStyle/>
          <a:p>
            <a:endParaRPr lang="en-US" dirty="0"/>
          </a:p>
        </p:txBody>
      </p:sp>
      <p:sp>
        <p:nvSpPr>
          <p:cNvPr id="25" name="Rounded Rectangle 24">
            <a:extLst>
              <a:ext uri="{FF2B5EF4-FFF2-40B4-BE49-F238E27FC236}">
                <a16:creationId xmlns:a16="http://schemas.microsoft.com/office/drawing/2014/main" id="{67E4D133-96F7-144C-AD37-51CA1DECEE62}"/>
              </a:ext>
            </a:extLst>
          </p:cNvPr>
          <p:cNvSpPr/>
          <p:nvPr/>
        </p:nvSpPr>
        <p:spPr>
          <a:xfrm>
            <a:off x="2741666"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b = 2;</a:t>
            </a:r>
          </a:p>
          <a:p>
            <a:endParaRPr lang="en-US" sz="2800" b="1" dirty="0">
              <a:solidFill>
                <a:schemeClr val="tx1"/>
              </a:solidFill>
            </a:endParaRPr>
          </a:p>
        </p:txBody>
      </p:sp>
      <p:sp>
        <p:nvSpPr>
          <p:cNvPr id="26" name="Rounded Rectangle 25">
            <a:extLst>
              <a:ext uri="{FF2B5EF4-FFF2-40B4-BE49-F238E27FC236}">
                <a16:creationId xmlns:a16="http://schemas.microsoft.com/office/drawing/2014/main" id="{DB845C8F-8D52-764E-B4B8-B772FE38CBEB}"/>
              </a:ext>
            </a:extLst>
          </p:cNvPr>
          <p:cNvSpPr/>
          <p:nvPr/>
        </p:nvSpPr>
        <p:spPr>
          <a:xfrm>
            <a:off x="6667662" y="4468609"/>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c = 3;</a:t>
            </a:r>
          </a:p>
          <a:p>
            <a:endParaRPr lang="en-US" sz="2000" b="1" dirty="0">
              <a:solidFill>
                <a:schemeClr val="tx1"/>
              </a:solidFill>
            </a:endParaRPr>
          </a:p>
        </p:txBody>
      </p:sp>
      <p:sp>
        <p:nvSpPr>
          <p:cNvPr id="27" name="Rounded Rectangle 26">
            <a:extLst>
              <a:ext uri="{FF2B5EF4-FFF2-40B4-BE49-F238E27FC236}">
                <a16:creationId xmlns:a16="http://schemas.microsoft.com/office/drawing/2014/main" id="{AF2C6341-D309-B74F-8693-2EDEB65C9533}"/>
              </a:ext>
            </a:extLst>
          </p:cNvPr>
          <p:cNvSpPr/>
          <p:nvPr/>
        </p:nvSpPr>
        <p:spPr>
          <a:xfrm>
            <a:off x="10631823"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d = 4;</a:t>
            </a:r>
          </a:p>
          <a:p>
            <a:endParaRPr lang="en-US" sz="2000" b="1" dirty="0">
              <a:solidFill>
                <a:schemeClr val="tx1"/>
              </a:solidFill>
            </a:endParaRPr>
          </a:p>
        </p:txBody>
      </p:sp>
    </p:spTree>
    <p:extLst>
      <p:ext uri="{BB962C8B-B14F-4D97-AF65-F5344CB8AC3E}">
        <p14:creationId xmlns:p14="http://schemas.microsoft.com/office/powerpoint/2010/main" val="2871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left)">
                                      <p:cBhvr>
                                        <p:cTn id="24" dur="500"/>
                                        <p:tgtEl>
                                          <p:spTgt spid="102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wipe(left)">
                                      <p:cBhvr>
                                        <p:cTn id="48" dur="500"/>
                                        <p:tgtEl>
                                          <p:spTgt spid="30">
                                            <p:txEl>
                                              <p:pRg st="0" end="0"/>
                                            </p:txEl>
                                          </p:spTgt>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Effect transition="in" filter="wipe(left)">
                                      <p:cBhvr>
                                        <p:cTn id="64" dur="500"/>
                                        <p:tgtEl>
                                          <p:spTgt spid="33">
                                            <p:txEl>
                                              <p:pRg st="0" end="0"/>
                                            </p:txEl>
                                          </p:spTgt>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8500"/>
                            </p:stCondLst>
                            <p:childTnLst>
                              <p:par>
                                <p:cTn id="78" presetID="22" presetClass="entr" presetSubtype="8" fill="hold" nodeType="afterEffect">
                                  <p:stCondLst>
                                    <p:cond delay="0"/>
                                  </p:stCondLst>
                                  <p:childTnLst>
                                    <p:set>
                                      <p:cBhvr>
                                        <p:cTn id="79" dur="1" fill="hold">
                                          <p:stCondLst>
                                            <p:cond delay="0"/>
                                          </p:stCondLst>
                                        </p:cTn>
                                        <p:tgtEl>
                                          <p:spTgt spid="38">
                                            <p:txEl>
                                              <p:pRg st="0" end="0"/>
                                            </p:txEl>
                                          </p:spTgt>
                                        </p:tgtEl>
                                        <p:attrNameLst>
                                          <p:attrName>style.visibility</p:attrName>
                                        </p:attrNameLst>
                                      </p:cBhvr>
                                      <p:to>
                                        <p:strVal val="visible"/>
                                      </p:to>
                                    </p:set>
                                    <p:animEffect transition="in" filter="wipe(left)">
                                      <p:cBhvr>
                                        <p:cTn id="80" dur="500"/>
                                        <p:tgtEl>
                                          <p:spTgt spid="38">
                                            <p:txEl>
                                              <p:pRg st="0" end="0"/>
                                            </p:txEl>
                                          </p:spTgt>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3" grpId="0" animBg="1"/>
      <p:bldP spid="29" grpId="0" animBg="1"/>
      <p:bldP spid="32" grpId="0" animBg="1"/>
      <p:bldP spid="37"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Synchronizing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Different people </a:t>
            </a:r>
            <a:r>
              <a:rPr lang="en-US" sz="3000" b="1" dirty="0">
                <a:solidFill>
                  <a:prstClr val="white"/>
                </a:solidFill>
                <a:ea typeface="Lato Heavy" panose="020B0604020202020204" charset="0"/>
                <a:cs typeface="Segoe UI" panose="020B0502040204020203" pitchFamily="34" charset="0"/>
              </a:rPr>
              <a:t>working on </a:t>
            </a:r>
            <a:r>
              <a:rPr lang="en-US" sz="3000" b="1" dirty="0">
                <a:solidFill>
                  <a:srgbClr val="FFFF00"/>
                </a:solidFill>
                <a:ea typeface="Lato Heavy" panose="020B0604020202020204" charset="0"/>
                <a:cs typeface="Segoe UI" panose="020B0502040204020203" pitchFamily="34" charset="0"/>
              </a:rPr>
              <a:t>different files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4455042" y="234472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4966663" y="2420093"/>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Central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B9A893F8-471B-4D86-9E4A-B8D93264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79" y="238001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A422C3C-30DB-E54D-AEFC-66F07446AAE4}"/>
              </a:ext>
            </a:extLst>
          </p:cNvPr>
          <p:cNvSpPr/>
          <p:nvPr/>
        </p:nvSpPr>
        <p:spPr>
          <a:xfrm>
            <a:off x="6786142" y="223942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chemeClr val="tx1"/>
                </a:solidFill>
              </a:rPr>
              <a:t>int</a:t>
            </a:r>
            <a:r>
              <a:rPr lang="en-US" sz="2000" b="1" dirty="0">
                <a:solidFill>
                  <a:schemeClr val="tx1"/>
                </a:solidFill>
              </a:rPr>
              <a:t> b = 2;</a:t>
            </a:r>
          </a:p>
          <a:p>
            <a:r>
              <a:rPr lang="en-US" sz="2000" b="1" dirty="0" err="1">
                <a:solidFill>
                  <a:schemeClr val="tx1"/>
                </a:solidFill>
              </a:rPr>
              <a:t>int</a:t>
            </a:r>
            <a:r>
              <a:rPr lang="en-US" sz="2000" b="1" dirty="0">
                <a:solidFill>
                  <a:schemeClr val="tx1"/>
                </a:solidFill>
              </a:rPr>
              <a:t> c = 3;</a:t>
            </a:r>
          </a:p>
          <a:p>
            <a:r>
              <a:rPr lang="en-US" sz="2000" b="1" dirty="0" err="1">
                <a:solidFill>
                  <a:schemeClr val="tx1"/>
                </a:solidFill>
              </a:rPr>
              <a:t>int</a:t>
            </a:r>
            <a:r>
              <a:rPr lang="en-US" sz="2000" b="1" dirty="0">
                <a:solidFill>
                  <a:schemeClr val="tx1"/>
                </a:solidFill>
              </a:rPr>
              <a:t> d = 4;</a:t>
            </a:r>
          </a:p>
        </p:txBody>
      </p:sp>
      <p:sp>
        <p:nvSpPr>
          <p:cNvPr id="29" name="Right Arrow 26">
            <a:extLst>
              <a:ext uri="{FF2B5EF4-FFF2-40B4-BE49-F238E27FC236}">
                <a16:creationId xmlns:a16="http://schemas.microsoft.com/office/drawing/2014/main" id="{2D843E8A-7A32-D847-BAB0-067169FAB566}"/>
              </a:ext>
            </a:extLst>
          </p:cNvPr>
          <p:cNvSpPr/>
          <p:nvPr/>
        </p:nvSpPr>
        <p:spPr>
          <a:xfrm>
            <a:off x="762214" y="5155695"/>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FBB6061-E692-2546-93E6-0C0839B54F11}"/>
              </a:ext>
            </a:extLst>
          </p:cNvPr>
          <p:cNvSpPr/>
          <p:nvPr/>
        </p:nvSpPr>
        <p:spPr>
          <a:xfrm>
            <a:off x="1050722" y="5197728"/>
            <a:ext cx="2470333" cy="993926"/>
          </a:xfrm>
          <a:prstGeom prst="rect">
            <a:avLst/>
          </a:prstGeom>
        </p:spPr>
        <p:txBody>
          <a:bodyPr wrap="square">
            <a:spAutoFit/>
          </a:bodyPr>
          <a:lstStyle/>
          <a:p>
            <a:pPr lvl="0">
              <a:lnSpc>
                <a:spcPct val="107000"/>
              </a:lnSpc>
            </a:pPr>
            <a:r>
              <a:rPr lang="en-US" sz="2800" b="1" dirty="0" err="1">
                <a:latin typeface="Calibri" panose="020F0502020204030204" pitchFamily="34" charset="0"/>
                <a:ea typeface="Calibri" panose="020F0502020204030204" pitchFamily="34" charset="0"/>
              </a:rPr>
              <a:t>Asad’s</a:t>
            </a:r>
            <a:r>
              <a:rPr lang="en-US" sz="2800" b="1" dirty="0">
                <a:latin typeface="Calibri" panose="020F0502020204030204" pitchFamily="34" charset="0"/>
                <a:ea typeface="Calibri" panose="020F0502020204030204" pitchFamily="34" charset="0"/>
              </a:rPr>
              <a:t>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2">
            <a:extLst>
              <a:ext uri="{FF2B5EF4-FFF2-40B4-BE49-F238E27FC236}">
                <a16:creationId xmlns:a16="http://schemas.microsoft.com/office/drawing/2014/main" id="{9663DB44-12FF-1D4E-A38E-FCE884FF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9" y="5190992"/>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BB8FEBCA-11DF-0C4B-8D1F-378E9F500990}"/>
              </a:ext>
            </a:extLst>
          </p:cNvPr>
          <p:cNvSpPr/>
          <p:nvPr/>
        </p:nvSpPr>
        <p:spPr>
          <a:xfrm>
            <a:off x="4827413" y="518118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0237A8C4-7675-5D47-B3CA-52717B0BF337}"/>
              </a:ext>
            </a:extLst>
          </p:cNvPr>
          <p:cNvSpPr/>
          <p:nvPr/>
        </p:nvSpPr>
        <p:spPr>
          <a:xfrm>
            <a:off x="4968275" y="5238905"/>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Fatima’s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4" name="Picture 2">
            <a:extLst>
              <a:ext uri="{FF2B5EF4-FFF2-40B4-BE49-F238E27FC236}">
                <a16:creationId xmlns:a16="http://schemas.microsoft.com/office/drawing/2014/main" id="{0D4B6FD1-15EF-CD42-84DB-C83EDFC1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250" y="521648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26">
            <a:extLst>
              <a:ext uri="{FF2B5EF4-FFF2-40B4-BE49-F238E27FC236}">
                <a16:creationId xmlns:a16="http://schemas.microsoft.com/office/drawing/2014/main" id="{4FF0A348-0A31-E848-9CAB-A9074378D00A}"/>
              </a:ext>
            </a:extLst>
          </p:cNvPr>
          <p:cNvSpPr/>
          <p:nvPr/>
        </p:nvSpPr>
        <p:spPr>
          <a:xfrm>
            <a:off x="8736914" y="5155814"/>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36DD07F1-5318-084A-A6C1-59FF2720F355}"/>
              </a:ext>
            </a:extLst>
          </p:cNvPr>
          <p:cNvSpPr/>
          <p:nvPr/>
        </p:nvSpPr>
        <p:spPr>
          <a:xfrm>
            <a:off x="8950453" y="5231066"/>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Zahid’s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9" name="Picture 2">
            <a:extLst>
              <a:ext uri="{FF2B5EF4-FFF2-40B4-BE49-F238E27FC236}">
                <a16:creationId xmlns:a16="http://schemas.microsoft.com/office/drawing/2014/main" id="{22C96ADE-6259-5842-97E8-8FD518A8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51" y="5191111"/>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E6FEC-1A26-1749-ADCE-C6556BA40301}"/>
              </a:ext>
            </a:extLst>
          </p:cNvPr>
          <p:cNvSpPr txBox="1"/>
          <p:nvPr/>
        </p:nvSpPr>
        <p:spPr>
          <a:xfrm>
            <a:off x="10593659" y="4393580"/>
            <a:ext cx="184731" cy="369332"/>
          </a:xfrm>
          <a:prstGeom prst="rect">
            <a:avLst/>
          </a:prstGeom>
          <a:noFill/>
        </p:spPr>
        <p:txBody>
          <a:bodyPr wrap="none" rtlCol="0">
            <a:spAutoFit/>
          </a:bodyPr>
          <a:lstStyle/>
          <a:p>
            <a:endParaRPr lang="en-US" dirty="0"/>
          </a:p>
        </p:txBody>
      </p:sp>
      <p:sp>
        <p:nvSpPr>
          <p:cNvPr id="25" name="Rounded Rectangle 24">
            <a:extLst>
              <a:ext uri="{FF2B5EF4-FFF2-40B4-BE49-F238E27FC236}">
                <a16:creationId xmlns:a16="http://schemas.microsoft.com/office/drawing/2014/main" id="{67E4D133-96F7-144C-AD37-51CA1DECEE62}"/>
              </a:ext>
            </a:extLst>
          </p:cNvPr>
          <p:cNvSpPr/>
          <p:nvPr/>
        </p:nvSpPr>
        <p:spPr>
          <a:xfrm>
            <a:off x="2741666"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b = 2;</a:t>
            </a:r>
          </a:p>
          <a:p>
            <a:endParaRPr lang="en-US" sz="2800" b="1" dirty="0">
              <a:solidFill>
                <a:schemeClr val="tx1"/>
              </a:solidFill>
            </a:endParaRPr>
          </a:p>
        </p:txBody>
      </p:sp>
      <p:sp>
        <p:nvSpPr>
          <p:cNvPr id="26" name="Rounded Rectangle 25">
            <a:extLst>
              <a:ext uri="{FF2B5EF4-FFF2-40B4-BE49-F238E27FC236}">
                <a16:creationId xmlns:a16="http://schemas.microsoft.com/office/drawing/2014/main" id="{DB845C8F-8D52-764E-B4B8-B772FE38CBEB}"/>
              </a:ext>
            </a:extLst>
          </p:cNvPr>
          <p:cNvSpPr/>
          <p:nvPr/>
        </p:nvSpPr>
        <p:spPr>
          <a:xfrm>
            <a:off x="6667662" y="4468609"/>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c = 3;</a:t>
            </a:r>
          </a:p>
          <a:p>
            <a:endParaRPr lang="en-US" sz="2000" b="1" dirty="0">
              <a:solidFill>
                <a:schemeClr val="tx1"/>
              </a:solidFill>
            </a:endParaRPr>
          </a:p>
        </p:txBody>
      </p:sp>
      <p:sp>
        <p:nvSpPr>
          <p:cNvPr id="27" name="Rounded Rectangle 26">
            <a:extLst>
              <a:ext uri="{FF2B5EF4-FFF2-40B4-BE49-F238E27FC236}">
                <a16:creationId xmlns:a16="http://schemas.microsoft.com/office/drawing/2014/main" id="{AF2C6341-D309-B74F-8693-2EDEB65C9533}"/>
              </a:ext>
            </a:extLst>
          </p:cNvPr>
          <p:cNvSpPr/>
          <p:nvPr/>
        </p:nvSpPr>
        <p:spPr>
          <a:xfrm>
            <a:off x="10631823"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rgbClr val="FF0000"/>
                </a:solidFill>
              </a:rPr>
              <a:t>int</a:t>
            </a:r>
            <a:r>
              <a:rPr lang="en-US" sz="2000" b="1" dirty="0">
                <a:solidFill>
                  <a:srgbClr val="FF0000"/>
                </a:solidFill>
              </a:rPr>
              <a:t> d = 4;</a:t>
            </a:r>
          </a:p>
          <a:p>
            <a:endParaRPr lang="en-US" sz="2000" b="1" dirty="0">
              <a:solidFill>
                <a:schemeClr val="tx1"/>
              </a:solidFill>
            </a:endParaRPr>
          </a:p>
        </p:txBody>
      </p:sp>
    </p:spTree>
    <p:extLst>
      <p:ext uri="{BB962C8B-B14F-4D97-AF65-F5344CB8AC3E}">
        <p14:creationId xmlns:p14="http://schemas.microsoft.com/office/powerpoint/2010/main" val="233947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left)">
                                      <p:cBhvr>
                                        <p:cTn id="24" dur="500"/>
                                        <p:tgtEl>
                                          <p:spTgt spid="102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wipe(left)">
                                      <p:cBhvr>
                                        <p:cTn id="48" dur="500"/>
                                        <p:tgtEl>
                                          <p:spTgt spid="30">
                                            <p:txEl>
                                              <p:pRg st="0" end="0"/>
                                            </p:txEl>
                                          </p:spTgt>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Effect transition="in" filter="wipe(left)">
                                      <p:cBhvr>
                                        <p:cTn id="64" dur="500"/>
                                        <p:tgtEl>
                                          <p:spTgt spid="33">
                                            <p:txEl>
                                              <p:pRg st="0" end="0"/>
                                            </p:txEl>
                                          </p:spTgt>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8500"/>
                            </p:stCondLst>
                            <p:childTnLst>
                              <p:par>
                                <p:cTn id="78" presetID="22" presetClass="entr" presetSubtype="8" fill="hold" nodeType="afterEffect">
                                  <p:stCondLst>
                                    <p:cond delay="0"/>
                                  </p:stCondLst>
                                  <p:childTnLst>
                                    <p:set>
                                      <p:cBhvr>
                                        <p:cTn id="79" dur="1" fill="hold">
                                          <p:stCondLst>
                                            <p:cond delay="0"/>
                                          </p:stCondLst>
                                        </p:cTn>
                                        <p:tgtEl>
                                          <p:spTgt spid="38">
                                            <p:txEl>
                                              <p:pRg st="0" end="0"/>
                                            </p:txEl>
                                          </p:spTgt>
                                        </p:tgtEl>
                                        <p:attrNameLst>
                                          <p:attrName>style.visibility</p:attrName>
                                        </p:attrNameLst>
                                      </p:cBhvr>
                                      <p:to>
                                        <p:strVal val="visible"/>
                                      </p:to>
                                    </p:set>
                                    <p:animEffect transition="in" filter="wipe(left)">
                                      <p:cBhvr>
                                        <p:cTn id="80" dur="500"/>
                                        <p:tgtEl>
                                          <p:spTgt spid="38">
                                            <p:txEl>
                                              <p:pRg st="0" end="0"/>
                                            </p:txEl>
                                          </p:spTgt>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3" grpId="0" animBg="1"/>
      <p:bldP spid="29" grpId="0" animBg="1"/>
      <p:bldP spid="32" grpId="0" animBg="1"/>
      <p:bldP spid="37"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Synchronizing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Different people </a:t>
            </a:r>
            <a:r>
              <a:rPr lang="en-US" sz="3000" b="1" dirty="0">
                <a:solidFill>
                  <a:prstClr val="white"/>
                </a:solidFill>
                <a:ea typeface="Lato Heavy" panose="020B0604020202020204" charset="0"/>
                <a:cs typeface="Segoe UI" panose="020B0502040204020203" pitchFamily="34" charset="0"/>
              </a:rPr>
              <a:t>working on </a:t>
            </a:r>
            <a:r>
              <a:rPr lang="en-US" sz="3000" b="1" dirty="0">
                <a:solidFill>
                  <a:srgbClr val="FFFF00"/>
                </a:solidFill>
                <a:ea typeface="Lato Heavy" panose="020B0604020202020204" charset="0"/>
                <a:cs typeface="Segoe UI" panose="020B0502040204020203" pitchFamily="34" charset="0"/>
              </a:rPr>
              <a:t>different files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5" name="Right Arrow 26">
            <a:extLst>
              <a:ext uri="{FF2B5EF4-FFF2-40B4-BE49-F238E27FC236}">
                <a16:creationId xmlns:a16="http://schemas.microsoft.com/office/drawing/2014/main" id="{9AA7A3E2-209F-4470-B6AE-D024D5774F97}"/>
              </a:ext>
            </a:extLst>
          </p:cNvPr>
          <p:cNvSpPr/>
          <p:nvPr/>
        </p:nvSpPr>
        <p:spPr>
          <a:xfrm>
            <a:off x="4455042" y="2344722"/>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0CAB2FAC-3702-41B0-A0CE-8FDDBECC8AC0}"/>
              </a:ext>
            </a:extLst>
          </p:cNvPr>
          <p:cNvSpPr/>
          <p:nvPr/>
        </p:nvSpPr>
        <p:spPr>
          <a:xfrm>
            <a:off x="4966663" y="2420093"/>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Central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B9A893F8-471B-4D86-9E4A-B8D93264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79" y="2380019"/>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A422C3C-30DB-E54D-AEFC-66F07446AAE4}"/>
              </a:ext>
            </a:extLst>
          </p:cNvPr>
          <p:cNvSpPr/>
          <p:nvPr/>
        </p:nvSpPr>
        <p:spPr>
          <a:xfrm>
            <a:off x="6786142" y="223942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chemeClr val="tx1"/>
                </a:solidFill>
              </a:rPr>
              <a:t>int</a:t>
            </a:r>
            <a:r>
              <a:rPr lang="en-US" sz="2000" b="1" dirty="0">
                <a:solidFill>
                  <a:schemeClr val="tx1"/>
                </a:solidFill>
              </a:rPr>
              <a:t> b = 2;</a:t>
            </a:r>
          </a:p>
          <a:p>
            <a:r>
              <a:rPr lang="en-US" sz="2000" b="1" dirty="0" err="1">
                <a:solidFill>
                  <a:schemeClr val="tx1"/>
                </a:solidFill>
              </a:rPr>
              <a:t>int</a:t>
            </a:r>
            <a:r>
              <a:rPr lang="en-US" sz="2000" b="1" dirty="0">
                <a:solidFill>
                  <a:schemeClr val="tx1"/>
                </a:solidFill>
              </a:rPr>
              <a:t> c = 3;</a:t>
            </a:r>
          </a:p>
          <a:p>
            <a:r>
              <a:rPr lang="en-US" sz="2000" b="1" dirty="0" err="1">
                <a:solidFill>
                  <a:schemeClr val="tx1"/>
                </a:solidFill>
              </a:rPr>
              <a:t>int</a:t>
            </a:r>
            <a:r>
              <a:rPr lang="en-US" sz="2000" b="1" dirty="0">
                <a:solidFill>
                  <a:schemeClr val="tx1"/>
                </a:solidFill>
              </a:rPr>
              <a:t> d = 4;</a:t>
            </a:r>
          </a:p>
        </p:txBody>
      </p:sp>
      <p:sp>
        <p:nvSpPr>
          <p:cNvPr id="29" name="Right Arrow 26">
            <a:extLst>
              <a:ext uri="{FF2B5EF4-FFF2-40B4-BE49-F238E27FC236}">
                <a16:creationId xmlns:a16="http://schemas.microsoft.com/office/drawing/2014/main" id="{2D843E8A-7A32-D847-BAB0-067169FAB566}"/>
              </a:ext>
            </a:extLst>
          </p:cNvPr>
          <p:cNvSpPr/>
          <p:nvPr/>
        </p:nvSpPr>
        <p:spPr>
          <a:xfrm>
            <a:off x="762214" y="5155695"/>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FBB6061-E692-2546-93E6-0C0839B54F11}"/>
              </a:ext>
            </a:extLst>
          </p:cNvPr>
          <p:cNvSpPr/>
          <p:nvPr/>
        </p:nvSpPr>
        <p:spPr>
          <a:xfrm>
            <a:off x="1050722" y="5197728"/>
            <a:ext cx="2470333" cy="993926"/>
          </a:xfrm>
          <a:prstGeom prst="rect">
            <a:avLst/>
          </a:prstGeom>
        </p:spPr>
        <p:txBody>
          <a:bodyPr wrap="square">
            <a:spAutoFit/>
          </a:bodyPr>
          <a:lstStyle/>
          <a:p>
            <a:pPr lvl="0">
              <a:lnSpc>
                <a:spcPct val="107000"/>
              </a:lnSpc>
            </a:pPr>
            <a:r>
              <a:rPr lang="en-US" sz="2800" b="1" dirty="0" err="1">
                <a:latin typeface="Calibri" panose="020F0502020204030204" pitchFamily="34" charset="0"/>
                <a:ea typeface="Calibri" panose="020F0502020204030204" pitchFamily="34" charset="0"/>
              </a:rPr>
              <a:t>Asad’s</a:t>
            </a:r>
            <a:r>
              <a:rPr lang="en-US" sz="2800" b="1" dirty="0">
                <a:latin typeface="Calibri" panose="020F0502020204030204" pitchFamily="34" charset="0"/>
                <a:ea typeface="Calibri" panose="020F0502020204030204" pitchFamily="34" charset="0"/>
              </a:rPr>
              <a:t>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1" name="Picture 2">
            <a:extLst>
              <a:ext uri="{FF2B5EF4-FFF2-40B4-BE49-F238E27FC236}">
                <a16:creationId xmlns:a16="http://schemas.microsoft.com/office/drawing/2014/main" id="{9663DB44-12FF-1D4E-A38E-FCE884FF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9" y="5190992"/>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26">
            <a:extLst>
              <a:ext uri="{FF2B5EF4-FFF2-40B4-BE49-F238E27FC236}">
                <a16:creationId xmlns:a16="http://schemas.microsoft.com/office/drawing/2014/main" id="{BB8FEBCA-11DF-0C4B-8D1F-378E9F500990}"/>
              </a:ext>
            </a:extLst>
          </p:cNvPr>
          <p:cNvSpPr/>
          <p:nvPr/>
        </p:nvSpPr>
        <p:spPr>
          <a:xfrm>
            <a:off x="4827413" y="5181183"/>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0237A8C4-7675-5D47-B3CA-52717B0BF337}"/>
              </a:ext>
            </a:extLst>
          </p:cNvPr>
          <p:cNvSpPr/>
          <p:nvPr/>
        </p:nvSpPr>
        <p:spPr>
          <a:xfrm>
            <a:off x="4968275" y="5238905"/>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Fatima’s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4" name="Picture 2">
            <a:extLst>
              <a:ext uri="{FF2B5EF4-FFF2-40B4-BE49-F238E27FC236}">
                <a16:creationId xmlns:a16="http://schemas.microsoft.com/office/drawing/2014/main" id="{0D4B6FD1-15EF-CD42-84DB-C83EDFC1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250" y="5216480"/>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26">
            <a:extLst>
              <a:ext uri="{FF2B5EF4-FFF2-40B4-BE49-F238E27FC236}">
                <a16:creationId xmlns:a16="http://schemas.microsoft.com/office/drawing/2014/main" id="{4FF0A348-0A31-E848-9CAB-A9074378D00A}"/>
              </a:ext>
            </a:extLst>
          </p:cNvPr>
          <p:cNvSpPr/>
          <p:nvPr/>
        </p:nvSpPr>
        <p:spPr>
          <a:xfrm>
            <a:off x="8736914" y="5155814"/>
            <a:ext cx="2981954"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36DD07F1-5318-084A-A6C1-59FF2720F355}"/>
              </a:ext>
            </a:extLst>
          </p:cNvPr>
          <p:cNvSpPr/>
          <p:nvPr/>
        </p:nvSpPr>
        <p:spPr>
          <a:xfrm>
            <a:off x="8950453" y="5231066"/>
            <a:ext cx="2470333" cy="993926"/>
          </a:xfrm>
          <a:prstGeom prst="rect">
            <a:avLst/>
          </a:prstGeom>
        </p:spPr>
        <p:txBody>
          <a:bodyPr wrap="square">
            <a:spAutoFit/>
          </a:bodyPr>
          <a:lstStyle/>
          <a:p>
            <a:pPr lvl="0">
              <a:lnSpc>
                <a:spcPct val="107000"/>
              </a:lnSpc>
            </a:pPr>
            <a:r>
              <a:rPr lang="en-US" sz="2800" b="1" dirty="0">
                <a:latin typeface="Calibri" panose="020F0502020204030204" pitchFamily="34" charset="0"/>
                <a:ea typeface="Calibri" panose="020F0502020204030204" pitchFamily="34" charset="0"/>
              </a:rPr>
              <a:t>Zahid’s Repository</a:t>
            </a:r>
            <a:endParaRPr lang="en-GB" sz="2800" b="1" i="1" dirty="0">
              <a:solidFill>
                <a:srgbClr val="C00000"/>
              </a:solidFill>
              <a:latin typeface="Calibri" panose="020F0502020204030204" pitchFamily="34" charset="0"/>
              <a:ea typeface="Calibri" panose="020F0502020204030204" pitchFamily="34" charset="0"/>
            </a:endParaRPr>
          </a:p>
        </p:txBody>
      </p:sp>
      <p:pic>
        <p:nvPicPr>
          <p:cNvPr id="39" name="Picture 2">
            <a:extLst>
              <a:ext uri="{FF2B5EF4-FFF2-40B4-BE49-F238E27FC236}">
                <a16:creationId xmlns:a16="http://schemas.microsoft.com/office/drawing/2014/main" id="{22C96ADE-6259-5842-97E8-8FD518A8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51" y="5191111"/>
            <a:ext cx="998702" cy="99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E6FEC-1A26-1749-ADCE-C6556BA40301}"/>
              </a:ext>
            </a:extLst>
          </p:cNvPr>
          <p:cNvSpPr txBox="1"/>
          <p:nvPr/>
        </p:nvSpPr>
        <p:spPr>
          <a:xfrm>
            <a:off x="10593659" y="4393580"/>
            <a:ext cx="184731" cy="369332"/>
          </a:xfrm>
          <a:prstGeom prst="rect">
            <a:avLst/>
          </a:prstGeom>
          <a:noFill/>
        </p:spPr>
        <p:txBody>
          <a:bodyPr wrap="none" rtlCol="0">
            <a:spAutoFit/>
          </a:bodyPr>
          <a:lstStyle/>
          <a:p>
            <a:endParaRPr lang="en-US" dirty="0"/>
          </a:p>
        </p:txBody>
      </p:sp>
      <p:sp>
        <p:nvSpPr>
          <p:cNvPr id="25" name="Rounded Rectangle 24">
            <a:extLst>
              <a:ext uri="{FF2B5EF4-FFF2-40B4-BE49-F238E27FC236}">
                <a16:creationId xmlns:a16="http://schemas.microsoft.com/office/drawing/2014/main" id="{67E4D133-96F7-144C-AD37-51CA1DECEE62}"/>
              </a:ext>
            </a:extLst>
          </p:cNvPr>
          <p:cNvSpPr/>
          <p:nvPr/>
        </p:nvSpPr>
        <p:spPr>
          <a:xfrm>
            <a:off x="2741666"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chemeClr val="tx1"/>
                </a:solidFill>
              </a:rPr>
              <a:t>int</a:t>
            </a:r>
            <a:r>
              <a:rPr lang="en-US" sz="2000" b="1" dirty="0">
                <a:solidFill>
                  <a:schemeClr val="tx1"/>
                </a:solidFill>
              </a:rPr>
              <a:t> b = 2;</a:t>
            </a:r>
          </a:p>
          <a:p>
            <a:r>
              <a:rPr lang="en-US" sz="2000" b="1" dirty="0" err="1">
                <a:solidFill>
                  <a:schemeClr val="tx1"/>
                </a:solidFill>
              </a:rPr>
              <a:t>int</a:t>
            </a:r>
            <a:r>
              <a:rPr lang="en-US" sz="2000" b="1" dirty="0">
                <a:solidFill>
                  <a:schemeClr val="tx1"/>
                </a:solidFill>
              </a:rPr>
              <a:t> c = 3;</a:t>
            </a:r>
          </a:p>
          <a:p>
            <a:r>
              <a:rPr lang="en-US" sz="2000" b="1" dirty="0" err="1">
                <a:solidFill>
                  <a:schemeClr val="tx1"/>
                </a:solidFill>
              </a:rPr>
              <a:t>int</a:t>
            </a:r>
            <a:r>
              <a:rPr lang="en-US" sz="2000" b="1" dirty="0">
                <a:solidFill>
                  <a:schemeClr val="tx1"/>
                </a:solidFill>
              </a:rPr>
              <a:t> d = 4;</a:t>
            </a:r>
          </a:p>
        </p:txBody>
      </p:sp>
      <p:sp>
        <p:nvSpPr>
          <p:cNvPr id="26" name="Rounded Rectangle 25">
            <a:extLst>
              <a:ext uri="{FF2B5EF4-FFF2-40B4-BE49-F238E27FC236}">
                <a16:creationId xmlns:a16="http://schemas.microsoft.com/office/drawing/2014/main" id="{DB845C8F-8D52-764E-B4B8-B772FE38CBEB}"/>
              </a:ext>
            </a:extLst>
          </p:cNvPr>
          <p:cNvSpPr/>
          <p:nvPr/>
        </p:nvSpPr>
        <p:spPr>
          <a:xfrm>
            <a:off x="6667662" y="4468609"/>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chemeClr val="tx1"/>
                </a:solidFill>
              </a:rPr>
              <a:t>int</a:t>
            </a:r>
            <a:r>
              <a:rPr lang="en-US" sz="2000" b="1" dirty="0">
                <a:solidFill>
                  <a:schemeClr val="tx1"/>
                </a:solidFill>
              </a:rPr>
              <a:t> b = 2;</a:t>
            </a:r>
          </a:p>
          <a:p>
            <a:r>
              <a:rPr lang="en-US" sz="2000" b="1" dirty="0" err="1">
                <a:solidFill>
                  <a:schemeClr val="tx1"/>
                </a:solidFill>
              </a:rPr>
              <a:t>int</a:t>
            </a:r>
            <a:r>
              <a:rPr lang="en-US" sz="2000" b="1" dirty="0">
                <a:solidFill>
                  <a:schemeClr val="tx1"/>
                </a:solidFill>
              </a:rPr>
              <a:t> c = 3;</a:t>
            </a:r>
          </a:p>
          <a:p>
            <a:r>
              <a:rPr lang="en-US" sz="2000" b="1" dirty="0" err="1">
                <a:solidFill>
                  <a:schemeClr val="tx1"/>
                </a:solidFill>
              </a:rPr>
              <a:t>int</a:t>
            </a:r>
            <a:r>
              <a:rPr lang="en-US" sz="2000" b="1" dirty="0">
                <a:solidFill>
                  <a:schemeClr val="tx1"/>
                </a:solidFill>
              </a:rPr>
              <a:t> d = 4;</a:t>
            </a:r>
          </a:p>
        </p:txBody>
      </p:sp>
      <p:sp>
        <p:nvSpPr>
          <p:cNvPr id="27" name="Rounded Rectangle 26">
            <a:extLst>
              <a:ext uri="{FF2B5EF4-FFF2-40B4-BE49-F238E27FC236}">
                <a16:creationId xmlns:a16="http://schemas.microsoft.com/office/drawing/2014/main" id="{AF2C6341-D309-B74F-8693-2EDEB65C9533}"/>
              </a:ext>
            </a:extLst>
          </p:cNvPr>
          <p:cNvSpPr/>
          <p:nvPr/>
        </p:nvSpPr>
        <p:spPr>
          <a:xfrm>
            <a:off x="10631823" y="447665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rPr>
              <a:t>int</a:t>
            </a:r>
            <a:r>
              <a:rPr lang="en-US" sz="2000" b="1" dirty="0">
                <a:solidFill>
                  <a:schemeClr val="tx1"/>
                </a:solidFill>
              </a:rPr>
              <a:t> a = 1;</a:t>
            </a:r>
          </a:p>
          <a:p>
            <a:r>
              <a:rPr lang="en-US" sz="2000" b="1" dirty="0" err="1">
                <a:solidFill>
                  <a:schemeClr val="tx1"/>
                </a:solidFill>
              </a:rPr>
              <a:t>int</a:t>
            </a:r>
            <a:r>
              <a:rPr lang="en-US" sz="2000" b="1" dirty="0">
                <a:solidFill>
                  <a:schemeClr val="tx1"/>
                </a:solidFill>
              </a:rPr>
              <a:t> b = 2;</a:t>
            </a:r>
          </a:p>
          <a:p>
            <a:r>
              <a:rPr lang="en-US" sz="2000" b="1" dirty="0" err="1">
                <a:solidFill>
                  <a:schemeClr val="tx1"/>
                </a:solidFill>
              </a:rPr>
              <a:t>int</a:t>
            </a:r>
            <a:r>
              <a:rPr lang="en-US" sz="2000" b="1" dirty="0">
                <a:solidFill>
                  <a:schemeClr val="tx1"/>
                </a:solidFill>
              </a:rPr>
              <a:t> c = 3;</a:t>
            </a:r>
          </a:p>
          <a:p>
            <a:r>
              <a:rPr lang="en-US" sz="2000" b="1" dirty="0" err="1">
                <a:solidFill>
                  <a:schemeClr val="tx1"/>
                </a:solidFill>
              </a:rPr>
              <a:t>int</a:t>
            </a:r>
            <a:r>
              <a:rPr lang="en-US" sz="2000" b="1" dirty="0">
                <a:solidFill>
                  <a:schemeClr val="tx1"/>
                </a:solidFill>
              </a:rPr>
              <a:t> d = 4;</a:t>
            </a:r>
          </a:p>
        </p:txBody>
      </p:sp>
    </p:spTree>
    <p:extLst>
      <p:ext uri="{BB962C8B-B14F-4D97-AF65-F5344CB8AC3E}">
        <p14:creationId xmlns:p14="http://schemas.microsoft.com/office/powerpoint/2010/main" val="418457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left)">
                                      <p:cBhvr>
                                        <p:cTn id="24" dur="500"/>
                                        <p:tgtEl>
                                          <p:spTgt spid="102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wipe(left)">
                                      <p:cBhvr>
                                        <p:cTn id="32" dur="500"/>
                                        <p:tgtEl>
                                          <p:spTgt spid="36">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wipe(left)">
                                      <p:cBhvr>
                                        <p:cTn id="48" dur="500"/>
                                        <p:tgtEl>
                                          <p:spTgt spid="30">
                                            <p:txEl>
                                              <p:pRg st="0" end="0"/>
                                            </p:txEl>
                                          </p:spTgt>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Effect transition="in" filter="wipe(left)">
                                      <p:cBhvr>
                                        <p:cTn id="64" dur="500"/>
                                        <p:tgtEl>
                                          <p:spTgt spid="33">
                                            <p:txEl>
                                              <p:pRg st="0" end="0"/>
                                            </p:txEl>
                                          </p:spTgt>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8500"/>
                            </p:stCondLst>
                            <p:childTnLst>
                              <p:par>
                                <p:cTn id="78" presetID="22" presetClass="entr" presetSubtype="8" fill="hold" nodeType="afterEffect">
                                  <p:stCondLst>
                                    <p:cond delay="0"/>
                                  </p:stCondLst>
                                  <p:childTnLst>
                                    <p:set>
                                      <p:cBhvr>
                                        <p:cTn id="79" dur="1" fill="hold">
                                          <p:stCondLst>
                                            <p:cond delay="0"/>
                                          </p:stCondLst>
                                        </p:cTn>
                                        <p:tgtEl>
                                          <p:spTgt spid="38">
                                            <p:txEl>
                                              <p:pRg st="0" end="0"/>
                                            </p:txEl>
                                          </p:spTgt>
                                        </p:tgtEl>
                                        <p:attrNameLst>
                                          <p:attrName>style.visibility</p:attrName>
                                        </p:attrNameLst>
                                      </p:cBhvr>
                                      <p:to>
                                        <p:strVal val="visible"/>
                                      </p:to>
                                    </p:set>
                                    <p:animEffect transition="in" filter="wipe(left)">
                                      <p:cBhvr>
                                        <p:cTn id="80" dur="500"/>
                                        <p:tgtEl>
                                          <p:spTgt spid="38">
                                            <p:txEl>
                                              <p:pRg st="0" end="0"/>
                                            </p:txEl>
                                          </p:spTgt>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5" grpId="0" animBg="1"/>
      <p:bldP spid="3" grpId="0" animBg="1"/>
      <p:bldP spid="29" grpId="0" animBg="1"/>
      <p:bldP spid="32" grpId="0" animBg="1"/>
      <p:bldP spid="37"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DAF28-B846-4A42-9354-373DD0F240BD}"/>
              </a:ext>
            </a:extLst>
          </p:cNvPr>
          <p:cNvSpPr/>
          <p:nvPr/>
        </p:nvSpPr>
        <p:spPr>
          <a:xfrm>
            <a:off x="3029804" y="1772222"/>
            <a:ext cx="8415502"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C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E5F80E97-1348-FF4F-882B-1D9B0CE74666}"/>
              </a:ext>
            </a:extLst>
          </p:cNvPr>
          <p:cNvSpPr txBox="1"/>
          <p:nvPr/>
        </p:nvSpPr>
        <p:spPr>
          <a:xfrm>
            <a:off x="3175996" y="2477962"/>
            <a:ext cx="7924526" cy="73866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spAutoFit/>
          </a:bodyPr>
          <a:lstStyle/>
          <a:p>
            <a:pPr lvl="0" algn="ctr" defTabSz="914400"/>
            <a:r>
              <a:rPr lang="en-US" sz="4800" b="1" dirty="0">
                <a:solidFill>
                  <a:prstClr val="white"/>
                </a:solidFill>
                <a:latin typeface="Segoe UI" panose="020B0502040204020203" pitchFamily="34" charset="0"/>
                <a:cs typeface="Segoe UI" panose="020B0502040204020203" pitchFamily="34" charset="0"/>
              </a:rPr>
              <a:t>VCS Introduction of Android</a:t>
            </a:r>
            <a:endParaRPr kumimoji="0" lang="en-US" sz="4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E342827-5D20-BE46-92FC-0AEEEAA712D3}"/>
              </a:ext>
            </a:extLst>
          </p:cNvPr>
          <p:cNvSpPr/>
          <p:nvPr/>
        </p:nvSpPr>
        <p:spPr>
          <a:xfrm>
            <a:off x="0" y="1772222"/>
            <a:ext cx="2934269"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11500" b="1" i="0" u="none" strike="noStrike" kern="0" cap="none" spc="0" normalizeH="0" baseline="0" noProof="0" dirty="0">
              <a:ln>
                <a:noFill/>
              </a:ln>
              <a:solidFill>
                <a:srgbClr val="C00000"/>
              </a:solidFill>
              <a:effectLst/>
              <a:uLnTx/>
              <a:uFillTx/>
              <a:latin typeface="Raleway" panose="020B0503030101060003"/>
              <a:ea typeface="+mn-ea"/>
              <a:cs typeface="Arial" panose="020B0604020202020204" pitchFamily="34" charset="0"/>
            </a:endParaRPr>
          </a:p>
        </p:txBody>
      </p:sp>
      <p:grpSp>
        <p:nvGrpSpPr>
          <p:cNvPr id="5" name="Group 4">
            <a:extLst>
              <a:ext uri="{FF2B5EF4-FFF2-40B4-BE49-F238E27FC236}">
                <a16:creationId xmlns:a16="http://schemas.microsoft.com/office/drawing/2014/main" id="{E94E85CF-53F0-434F-9FE8-DDA0BF6BC404}"/>
              </a:ext>
            </a:extLst>
          </p:cNvPr>
          <p:cNvGrpSpPr/>
          <p:nvPr/>
        </p:nvGrpSpPr>
        <p:grpSpPr>
          <a:xfrm>
            <a:off x="504967" y="2046170"/>
            <a:ext cx="1924334" cy="2265528"/>
            <a:chOff x="7938" y="1588"/>
            <a:chExt cx="3867150" cy="3625850"/>
          </a:xfrm>
          <a:solidFill>
            <a:schemeClr val="bg1"/>
          </a:solidFill>
        </p:grpSpPr>
        <p:sp>
          <p:nvSpPr>
            <p:cNvPr id="6" name="Freeform 9">
              <a:extLst>
                <a:ext uri="{FF2B5EF4-FFF2-40B4-BE49-F238E27FC236}">
                  <a16:creationId xmlns:a16="http://schemas.microsoft.com/office/drawing/2014/main" id="{974E205F-9CA7-5A4C-A29B-66884394459E}"/>
                </a:ext>
              </a:extLst>
            </p:cNvPr>
            <p:cNvSpPr>
              <a:spLocks noEditPoints="1"/>
            </p:cNvSpPr>
            <p:nvPr/>
          </p:nvSpPr>
          <p:spPr bwMode="auto">
            <a:xfrm>
              <a:off x="7938" y="1588"/>
              <a:ext cx="3867150" cy="3625850"/>
            </a:xfrm>
            <a:custGeom>
              <a:avLst/>
              <a:gdLst>
                <a:gd name="T0" fmla="*/ 1009 w 1028"/>
                <a:gd name="T1" fmla="*/ 212 h 964"/>
                <a:gd name="T2" fmla="*/ 817 w 1028"/>
                <a:gd name="T3" fmla="*/ 19 h 964"/>
                <a:gd name="T4" fmla="*/ 771 w 1028"/>
                <a:gd name="T5" fmla="*/ 0 h 964"/>
                <a:gd name="T6" fmla="*/ 96 w 1028"/>
                <a:gd name="T7" fmla="*/ 0 h 964"/>
                <a:gd name="T8" fmla="*/ 0 w 1028"/>
                <a:gd name="T9" fmla="*/ 96 h 964"/>
                <a:gd name="T10" fmla="*/ 0 w 1028"/>
                <a:gd name="T11" fmla="*/ 868 h 964"/>
                <a:gd name="T12" fmla="*/ 96 w 1028"/>
                <a:gd name="T13" fmla="*/ 964 h 964"/>
                <a:gd name="T14" fmla="*/ 932 w 1028"/>
                <a:gd name="T15" fmla="*/ 964 h 964"/>
                <a:gd name="T16" fmla="*/ 1028 w 1028"/>
                <a:gd name="T17" fmla="*/ 868 h 964"/>
                <a:gd name="T18" fmla="*/ 1028 w 1028"/>
                <a:gd name="T19" fmla="*/ 257 h 964"/>
                <a:gd name="T20" fmla="*/ 1009 w 1028"/>
                <a:gd name="T21" fmla="*/ 212 h 964"/>
                <a:gd name="T22" fmla="*/ 964 w 1028"/>
                <a:gd name="T23" fmla="*/ 868 h 964"/>
                <a:gd name="T24" fmla="*/ 932 w 1028"/>
                <a:gd name="T25" fmla="*/ 900 h 964"/>
                <a:gd name="T26" fmla="*/ 96 w 1028"/>
                <a:gd name="T27" fmla="*/ 900 h 964"/>
                <a:gd name="T28" fmla="*/ 64 w 1028"/>
                <a:gd name="T29" fmla="*/ 868 h 964"/>
                <a:gd name="T30" fmla="*/ 64 w 1028"/>
                <a:gd name="T31" fmla="*/ 96 h 964"/>
                <a:gd name="T32" fmla="*/ 96 w 1028"/>
                <a:gd name="T33" fmla="*/ 64 h 964"/>
                <a:gd name="T34" fmla="*/ 739 w 1028"/>
                <a:gd name="T35" fmla="*/ 64 h 964"/>
                <a:gd name="T36" fmla="*/ 739 w 1028"/>
                <a:gd name="T37" fmla="*/ 193 h 964"/>
                <a:gd name="T38" fmla="*/ 739 w 1028"/>
                <a:gd name="T39" fmla="*/ 193 h 964"/>
                <a:gd name="T40" fmla="*/ 835 w 1028"/>
                <a:gd name="T41" fmla="*/ 289 h 964"/>
                <a:gd name="T42" fmla="*/ 868 w 1028"/>
                <a:gd name="T43" fmla="*/ 289 h 964"/>
                <a:gd name="T44" fmla="*/ 964 w 1028"/>
                <a:gd name="T45" fmla="*/ 289 h 964"/>
                <a:gd name="T46" fmla="*/ 964 w 1028"/>
                <a:gd name="T47" fmla="*/ 868 h 964"/>
                <a:gd name="T48" fmla="*/ 868 w 1028"/>
                <a:gd name="T49" fmla="*/ 257 h 964"/>
                <a:gd name="T50" fmla="*/ 835 w 1028"/>
                <a:gd name="T51" fmla="*/ 257 h 964"/>
                <a:gd name="T52" fmla="*/ 771 w 1028"/>
                <a:gd name="T53" fmla="*/ 193 h 964"/>
                <a:gd name="T54" fmla="*/ 771 w 1028"/>
                <a:gd name="T55" fmla="*/ 193 h 964"/>
                <a:gd name="T56" fmla="*/ 771 w 1028"/>
                <a:gd name="T57" fmla="*/ 64 h 964"/>
                <a:gd name="T58" fmla="*/ 964 w 1028"/>
                <a:gd name="T59" fmla="*/ 257 h 964"/>
                <a:gd name="T60" fmla="*/ 868 w 1028"/>
                <a:gd name="T61" fmla="*/ 2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8" h="964">
                  <a:moveTo>
                    <a:pt x="1009" y="212"/>
                  </a:moveTo>
                  <a:cubicBezTo>
                    <a:pt x="817" y="19"/>
                    <a:pt x="817" y="19"/>
                    <a:pt x="817" y="19"/>
                  </a:cubicBezTo>
                  <a:cubicBezTo>
                    <a:pt x="805" y="7"/>
                    <a:pt x="788" y="0"/>
                    <a:pt x="771" y="0"/>
                  </a:cubicBezTo>
                  <a:cubicBezTo>
                    <a:pt x="96" y="0"/>
                    <a:pt x="96" y="0"/>
                    <a:pt x="96" y="0"/>
                  </a:cubicBezTo>
                  <a:cubicBezTo>
                    <a:pt x="43" y="0"/>
                    <a:pt x="0" y="43"/>
                    <a:pt x="0" y="96"/>
                  </a:cubicBezTo>
                  <a:cubicBezTo>
                    <a:pt x="0" y="868"/>
                    <a:pt x="0" y="868"/>
                    <a:pt x="0" y="868"/>
                  </a:cubicBezTo>
                  <a:cubicBezTo>
                    <a:pt x="0" y="921"/>
                    <a:pt x="43" y="964"/>
                    <a:pt x="96" y="964"/>
                  </a:cubicBezTo>
                  <a:cubicBezTo>
                    <a:pt x="932" y="964"/>
                    <a:pt x="932" y="964"/>
                    <a:pt x="932" y="964"/>
                  </a:cubicBezTo>
                  <a:cubicBezTo>
                    <a:pt x="985" y="964"/>
                    <a:pt x="1028" y="921"/>
                    <a:pt x="1028" y="868"/>
                  </a:cubicBezTo>
                  <a:cubicBezTo>
                    <a:pt x="1028" y="257"/>
                    <a:pt x="1028" y="257"/>
                    <a:pt x="1028" y="257"/>
                  </a:cubicBezTo>
                  <a:cubicBezTo>
                    <a:pt x="1028" y="240"/>
                    <a:pt x="1022" y="224"/>
                    <a:pt x="1009" y="212"/>
                  </a:cubicBezTo>
                  <a:close/>
                  <a:moveTo>
                    <a:pt x="964" y="868"/>
                  </a:moveTo>
                  <a:cubicBezTo>
                    <a:pt x="964" y="885"/>
                    <a:pt x="950" y="900"/>
                    <a:pt x="932" y="900"/>
                  </a:cubicBezTo>
                  <a:cubicBezTo>
                    <a:pt x="96" y="900"/>
                    <a:pt x="96" y="900"/>
                    <a:pt x="96" y="900"/>
                  </a:cubicBezTo>
                  <a:cubicBezTo>
                    <a:pt x="79" y="900"/>
                    <a:pt x="64" y="885"/>
                    <a:pt x="64" y="868"/>
                  </a:cubicBezTo>
                  <a:cubicBezTo>
                    <a:pt x="64" y="96"/>
                    <a:pt x="64" y="96"/>
                    <a:pt x="64" y="96"/>
                  </a:cubicBezTo>
                  <a:cubicBezTo>
                    <a:pt x="64" y="79"/>
                    <a:pt x="79" y="64"/>
                    <a:pt x="96" y="64"/>
                  </a:cubicBezTo>
                  <a:cubicBezTo>
                    <a:pt x="739" y="64"/>
                    <a:pt x="739" y="64"/>
                    <a:pt x="739" y="64"/>
                  </a:cubicBezTo>
                  <a:cubicBezTo>
                    <a:pt x="739" y="193"/>
                    <a:pt x="739" y="193"/>
                    <a:pt x="739" y="193"/>
                  </a:cubicBezTo>
                  <a:cubicBezTo>
                    <a:pt x="739" y="193"/>
                    <a:pt x="739" y="193"/>
                    <a:pt x="739" y="193"/>
                  </a:cubicBezTo>
                  <a:cubicBezTo>
                    <a:pt x="739" y="246"/>
                    <a:pt x="782" y="289"/>
                    <a:pt x="835" y="289"/>
                  </a:cubicBezTo>
                  <a:cubicBezTo>
                    <a:pt x="868" y="289"/>
                    <a:pt x="868" y="289"/>
                    <a:pt x="868" y="289"/>
                  </a:cubicBezTo>
                  <a:cubicBezTo>
                    <a:pt x="964" y="289"/>
                    <a:pt x="964" y="289"/>
                    <a:pt x="964" y="289"/>
                  </a:cubicBezTo>
                  <a:lnTo>
                    <a:pt x="964" y="868"/>
                  </a:lnTo>
                  <a:close/>
                  <a:moveTo>
                    <a:pt x="868" y="257"/>
                  </a:moveTo>
                  <a:cubicBezTo>
                    <a:pt x="835" y="257"/>
                    <a:pt x="835" y="257"/>
                    <a:pt x="835" y="257"/>
                  </a:cubicBezTo>
                  <a:cubicBezTo>
                    <a:pt x="800" y="257"/>
                    <a:pt x="771" y="228"/>
                    <a:pt x="771" y="193"/>
                  </a:cubicBezTo>
                  <a:cubicBezTo>
                    <a:pt x="771" y="193"/>
                    <a:pt x="771" y="193"/>
                    <a:pt x="771" y="193"/>
                  </a:cubicBezTo>
                  <a:cubicBezTo>
                    <a:pt x="771" y="64"/>
                    <a:pt x="771" y="64"/>
                    <a:pt x="771" y="64"/>
                  </a:cubicBezTo>
                  <a:cubicBezTo>
                    <a:pt x="964" y="257"/>
                    <a:pt x="964" y="257"/>
                    <a:pt x="964" y="257"/>
                  </a:cubicBezTo>
                  <a:lnTo>
                    <a:pt x="868"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10">
              <a:extLst>
                <a:ext uri="{FF2B5EF4-FFF2-40B4-BE49-F238E27FC236}">
                  <a16:creationId xmlns:a16="http://schemas.microsoft.com/office/drawing/2014/main" id="{E73391AE-3AFA-EB46-8240-1C1C24D87D49}"/>
                </a:ext>
              </a:extLst>
            </p:cNvPr>
            <p:cNvSpPr>
              <a:spLocks/>
            </p:cNvSpPr>
            <p:nvPr/>
          </p:nvSpPr>
          <p:spPr bwMode="auto">
            <a:xfrm>
              <a:off x="1820863" y="72707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11">
              <a:extLst>
                <a:ext uri="{FF2B5EF4-FFF2-40B4-BE49-F238E27FC236}">
                  <a16:creationId xmlns:a16="http://schemas.microsoft.com/office/drawing/2014/main" id="{DA088072-0018-874C-90FA-7AACCC6617E8}"/>
                </a:ext>
              </a:extLst>
            </p:cNvPr>
            <p:cNvSpPr>
              <a:spLocks/>
            </p:cNvSpPr>
            <p:nvPr/>
          </p:nvSpPr>
          <p:spPr bwMode="auto">
            <a:xfrm>
              <a:off x="1820863" y="108902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12">
              <a:extLst>
                <a:ext uri="{FF2B5EF4-FFF2-40B4-BE49-F238E27FC236}">
                  <a16:creationId xmlns:a16="http://schemas.microsoft.com/office/drawing/2014/main" id="{5D242AE2-4E70-2142-9F31-E99863316A7A}"/>
                </a:ext>
              </a:extLst>
            </p:cNvPr>
            <p:cNvSpPr>
              <a:spLocks/>
            </p:cNvSpPr>
            <p:nvPr/>
          </p:nvSpPr>
          <p:spPr bwMode="auto">
            <a:xfrm>
              <a:off x="1820863" y="1454151"/>
              <a:ext cx="1573213" cy="120650"/>
            </a:xfrm>
            <a:custGeom>
              <a:avLst/>
              <a:gdLst>
                <a:gd name="T0" fmla="*/ 0 w 418"/>
                <a:gd name="T1" fmla="*/ 16 h 32"/>
                <a:gd name="T2" fmla="*/ 16 w 418"/>
                <a:gd name="T3" fmla="*/ 32 h 32"/>
                <a:gd name="T4" fmla="*/ 402 w 418"/>
                <a:gd name="T5" fmla="*/ 32 h 32"/>
                <a:gd name="T6" fmla="*/ 418 w 418"/>
                <a:gd name="T7" fmla="*/ 16 h 32"/>
                <a:gd name="T8" fmla="*/ 402 w 418"/>
                <a:gd name="T9" fmla="*/ 0 h 32"/>
                <a:gd name="T10" fmla="*/ 16 w 418"/>
                <a:gd name="T11" fmla="*/ 0 h 32"/>
                <a:gd name="T12" fmla="*/ 0 w 4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18" h="32">
                  <a:moveTo>
                    <a:pt x="0" y="16"/>
                  </a:moveTo>
                  <a:cubicBezTo>
                    <a:pt x="0" y="25"/>
                    <a:pt x="7" y="32"/>
                    <a:pt x="16" y="32"/>
                  </a:cubicBezTo>
                  <a:cubicBezTo>
                    <a:pt x="402" y="32"/>
                    <a:pt x="402" y="32"/>
                    <a:pt x="402" y="32"/>
                  </a:cubicBezTo>
                  <a:cubicBezTo>
                    <a:pt x="411" y="32"/>
                    <a:pt x="418" y="25"/>
                    <a:pt x="418" y="16"/>
                  </a:cubicBezTo>
                  <a:cubicBezTo>
                    <a:pt x="418" y="7"/>
                    <a:pt x="411" y="0"/>
                    <a:pt x="402" y="0"/>
                  </a:cubicBezTo>
                  <a:cubicBezTo>
                    <a:pt x="16" y="0"/>
                    <a:pt x="16" y="0"/>
                    <a:pt x="16" y="0"/>
                  </a:cubicBezTo>
                  <a:cubicBezTo>
                    <a:pt x="7" y="0"/>
                    <a:pt x="0" y="7"/>
                    <a:pt x="0"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3">
              <a:extLst>
                <a:ext uri="{FF2B5EF4-FFF2-40B4-BE49-F238E27FC236}">
                  <a16:creationId xmlns:a16="http://schemas.microsoft.com/office/drawing/2014/main" id="{015DE074-57E5-DC48-AB33-E7F5E631934E}"/>
                </a:ext>
              </a:extLst>
            </p:cNvPr>
            <p:cNvSpPr>
              <a:spLocks/>
            </p:cNvSpPr>
            <p:nvPr/>
          </p:nvSpPr>
          <p:spPr bwMode="auto">
            <a:xfrm>
              <a:off x="493713" y="2176463"/>
              <a:ext cx="2900363" cy="123825"/>
            </a:xfrm>
            <a:custGeom>
              <a:avLst/>
              <a:gdLst>
                <a:gd name="T0" fmla="*/ 755 w 771"/>
                <a:gd name="T1" fmla="*/ 0 h 33"/>
                <a:gd name="T2" fmla="*/ 16 w 771"/>
                <a:gd name="T3" fmla="*/ 0 h 33"/>
                <a:gd name="T4" fmla="*/ 0 w 771"/>
                <a:gd name="T5" fmla="*/ 16 h 33"/>
                <a:gd name="T6" fmla="*/ 16 w 771"/>
                <a:gd name="T7" fmla="*/ 33 h 33"/>
                <a:gd name="T8" fmla="*/ 755 w 771"/>
                <a:gd name="T9" fmla="*/ 33 h 33"/>
                <a:gd name="T10" fmla="*/ 771 w 771"/>
                <a:gd name="T11" fmla="*/ 16 h 33"/>
                <a:gd name="T12" fmla="*/ 755 w 771"/>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771" h="33">
                  <a:moveTo>
                    <a:pt x="755" y="0"/>
                  </a:moveTo>
                  <a:cubicBezTo>
                    <a:pt x="16" y="0"/>
                    <a:pt x="16" y="0"/>
                    <a:pt x="16" y="0"/>
                  </a:cubicBezTo>
                  <a:cubicBezTo>
                    <a:pt x="7" y="0"/>
                    <a:pt x="0" y="8"/>
                    <a:pt x="0" y="16"/>
                  </a:cubicBezTo>
                  <a:cubicBezTo>
                    <a:pt x="0" y="25"/>
                    <a:pt x="7" y="33"/>
                    <a:pt x="16" y="33"/>
                  </a:cubicBezTo>
                  <a:cubicBezTo>
                    <a:pt x="755" y="33"/>
                    <a:pt x="755" y="33"/>
                    <a:pt x="755" y="33"/>
                  </a:cubicBezTo>
                  <a:cubicBezTo>
                    <a:pt x="764" y="33"/>
                    <a:pt x="771" y="25"/>
                    <a:pt x="771" y="16"/>
                  </a:cubicBezTo>
                  <a:cubicBezTo>
                    <a:pt x="771" y="8"/>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4">
              <a:extLst>
                <a:ext uri="{FF2B5EF4-FFF2-40B4-BE49-F238E27FC236}">
                  <a16:creationId xmlns:a16="http://schemas.microsoft.com/office/drawing/2014/main" id="{C820B8C6-1328-9540-9FBC-8C8B62095398}"/>
                </a:ext>
              </a:extLst>
            </p:cNvPr>
            <p:cNvSpPr>
              <a:spLocks/>
            </p:cNvSpPr>
            <p:nvPr/>
          </p:nvSpPr>
          <p:spPr bwMode="auto">
            <a:xfrm>
              <a:off x="493713" y="2541588"/>
              <a:ext cx="2900363" cy="119063"/>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5">
              <a:extLst>
                <a:ext uri="{FF2B5EF4-FFF2-40B4-BE49-F238E27FC236}">
                  <a16:creationId xmlns:a16="http://schemas.microsoft.com/office/drawing/2014/main" id="{EB810E82-E8F6-304E-9520-F0D406D87698}"/>
                </a:ext>
              </a:extLst>
            </p:cNvPr>
            <p:cNvSpPr>
              <a:spLocks/>
            </p:cNvSpPr>
            <p:nvPr/>
          </p:nvSpPr>
          <p:spPr bwMode="auto">
            <a:xfrm>
              <a:off x="493713" y="2901951"/>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6">
              <a:extLst>
                <a:ext uri="{FF2B5EF4-FFF2-40B4-BE49-F238E27FC236}">
                  <a16:creationId xmlns:a16="http://schemas.microsoft.com/office/drawing/2014/main" id="{0854631B-FDF6-BA4A-87A0-DEEA52C1D236}"/>
                </a:ext>
              </a:extLst>
            </p:cNvPr>
            <p:cNvSpPr>
              <a:spLocks/>
            </p:cNvSpPr>
            <p:nvPr/>
          </p:nvSpPr>
          <p:spPr bwMode="auto">
            <a:xfrm>
              <a:off x="493713" y="1814513"/>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7">
              <a:extLst>
                <a:ext uri="{FF2B5EF4-FFF2-40B4-BE49-F238E27FC236}">
                  <a16:creationId xmlns:a16="http://schemas.microsoft.com/office/drawing/2014/main" id="{EF051657-8A7E-2A48-BE8C-0D8E6225AE88}"/>
                </a:ext>
              </a:extLst>
            </p:cNvPr>
            <p:cNvSpPr>
              <a:spLocks noEditPoints="1"/>
            </p:cNvSpPr>
            <p:nvPr/>
          </p:nvSpPr>
          <p:spPr bwMode="auto">
            <a:xfrm>
              <a:off x="493713" y="608013"/>
              <a:ext cx="1087438" cy="966788"/>
            </a:xfrm>
            <a:custGeom>
              <a:avLst/>
              <a:gdLst>
                <a:gd name="T0" fmla="*/ 32 w 289"/>
                <a:gd name="T1" fmla="*/ 257 h 257"/>
                <a:gd name="T2" fmla="*/ 257 w 289"/>
                <a:gd name="T3" fmla="*/ 257 h 257"/>
                <a:gd name="T4" fmla="*/ 289 w 289"/>
                <a:gd name="T5" fmla="*/ 225 h 257"/>
                <a:gd name="T6" fmla="*/ 289 w 289"/>
                <a:gd name="T7" fmla="*/ 32 h 257"/>
                <a:gd name="T8" fmla="*/ 257 w 289"/>
                <a:gd name="T9" fmla="*/ 0 h 257"/>
                <a:gd name="T10" fmla="*/ 32 w 289"/>
                <a:gd name="T11" fmla="*/ 0 h 257"/>
                <a:gd name="T12" fmla="*/ 0 w 289"/>
                <a:gd name="T13" fmla="*/ 32 h 257"/>
                <a:gd name="T14" fmla="*/ 0 w 289"/>
                <a:gd name="T15" fmla="*/ 225 h 257"/>
                <a:gd name="T16" fmla="*/ 32 w 289"/>
                <a:gd name="T17" fmla="*/ 257 h 257"/>
                <a:gd name="T18" fmla="*/ 64 w 289"/>
                <a:gd name="T19" fmla="*/ 64 h 257"/>
                <a:gd name="T20" fmla="*/ 224 w 289"/>
                <a:gd name="T21" fmla="*/ 64 h 257"/>
                <a:gd name="T22" fmla="*/ 224 w 289"/>
                <a:gd name="T23" fmla="*/ 192 h 257"/>
                <a:gd name="T24" fmla="*/ 64 w 289"/>
                <a:gd name="T25" fmla="*/ 192 h 257"/>
                <a:gd name="T26" fmla="*/ 64 w 289"/>
                <a:gd name="T27" fmla="*/ 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257">
                  <a:moveTo>
                    <a:pt x="32" y="257"/>
                  </a:moveTo>
                  <a:cubicBezTo>
                    <a:pt x="257" y="257"/>
                    <a:pt x="257" y="257"/>
                    <a:pt x="257" y="257"/>
                  </a:cubicBezTo>
                  <a:cubicBezTo>
                    <a:pt x="274" y="257"/>
                    <a:pt x="289" y="242"/>
                    <a:pt x="289" y="225"/>
                  </a:cubicBezTo>
                  <a:cubicBezTo>
                    <a:pt x="289" y="32"/>
                    <a:pt x="289" y="32"/>
                    <a:pt x="289" y="32"/>
                  </a:cubicBezTo>
                  <a:cubicBezTo>
                    <a:pt x="289" y="14"/>
                    <a:pt x="274" y="0"/>
                    <a:pt x="257" y="0"/>
                  </a:cubicBezTo>
                  <a:cubicBezTo>
                    <a:pt x="32" y="0"/>
                    <a:pt x="32" y="0"/>
                    <a:pt x="32" y="0"/>
                  </a:cubicBezTo>
                  <a:cubicBezTo>
                    <a:pt x="14" y="0"/>
                    <a:pt x="0" y="14"/>
                    <a:pt x="0" y="32"/>
                  </a:cubicBezTo>
                  <a:cubicBezTo>
                    <a:pt x="0" y="225"/>
                    <a:pt x="0" y="225"/>
                    <a:pt x="0" y="225"/>
                  </a:cubicBezTo>
                  <a:cubicBezTo>
                    <a:pt x="0" y="242"/>
                    <a:pt x="14" y="257"/>
                    <a:pt x="32" y="257"/>
                  </a:cubicBezTo>
                  <a:close/>
                  <a:moveTo>
                    <a:pt x="64" y="64"/>
                  </a:moveTo>
                  <a:cubicBezTo>
                    <a:pt x="224" y="64"/>
                    <a:pt x="224" y="64"/>
                    <a:pt x="224" y="64"/>
                  </a:cubicBezTo>
                  <a:cubicBezTo>
                    <a:pt x="224" y="192"/>
                    <a:pt x="224" y="192"/>
                    <a:pt x="224" y="192"/>
                  </a:cubicBezTo>
                  <a:cubicBezTo>
                    <a:pt x="64" y="192"/>
                    <a:pt x="64" y="192"/>
                    <a:pt x="64" y="192"/>
                  </a:cubicBezTo>
                  <a:lnTo>
                    <a:pt x="64" y="6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447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Code Testing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Test changes </a:t>
            </a:r>
            <a:r>
              <a:rPr lang="en-US" sz="3000" b="1" dirty="0">
                <a:solidFill>
                  <a:prstClr val="white"/>
                </a:solidFill>
                <a:ea typeface="Lato Heavy" panose="020B0604020202020204" charset="0"/>
                <a:cs typeface="Segoe UI" panose="020B0502040204020203" pitchFamily="34" charset="0"/>
              </a:rPr>
              <a:t>without </a:t>
            </a:r>
            <a:r>
              <a:rPr lang="en-US" sz="3000" b="1" dirty="0">
                <a:solidFill>
                  <a:srgbClr val="FFFF00"/>
                </a:solidFill>
                <a:ea typeface="Lato Heavy" panose="020B0604020202020204" charset="0"/>
                <a:cs typeface="Segoe UI" panose="020B0502040204020203" pitchFamily="34" charset="0"/>
              </a:rPr>
              <a:t>loosing original</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 name="Rounded Rectangle 2">
            <a:extLst>
              <a:ext uri="{FF2B5EF4-FFF2-40B4-BE49-F238E27FC236}">
                <a16:creationId xmlns:a16="http://schemas.microsoft.com/office/drawing/2014/main" id="{2A422C3C-30DB-E54D-AEFC-66F07446AAE4}"/>
              </a:ext>
            </a:extLst>
          </p:cNvPr>
          <p:cNvSpPr/>
          <p:nvPr/>
        </p:nvSpPr>
        <p:spPr>
          <a:xfrm>
            <a:off x="689383" y="233153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p:txBody>
      </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cxnSp>
        <p:nvCxnSpPr>
          <p:cNvPr id="7" name="Straight Connector 6">
            <a:extLst>
              <a:ext uri="{FF2B5EF4-FFF2-40B4-BE49-F238E27FC236}">
                <a16:creationId xmlns:a16="http://schemas.microsoft.com/office/drawing/2014/main" id="{4A81A3A8-09E5-8047-8ADA-877C357738BB}"/>
              </a:ext>
            </a:extLst>
          </p:cNvPr>
          <p:cNvCxnSpPr/>
          <p:nvPr/>
        </p:nvCxnSpPr>
        <p:spPr>
          <a:xfrm>
            <a:off x="0" y="3084394"/>
            <a:ext cx="682388" cy="0"/>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
        <p:nvSpPr>
          <p:cNvPr id="40" name="Rounded Rectangle 39">
            <a:extLst>
              <a:ext uri="{FF2B5EF4-FFF2-40B4-BE49-F238E27FC236}">
                <a16:creationId xmlns:a16="http://schemas.microsoft.com/office/drawing/2014/main" id="{E09E8262-0EF0-B24C-AA24-6412F4A65AAA}"/>
              </a:ext>
            </a:extLst>
          </p:cNvPr>
          <p:cNvSpPr/>
          <p:nvPr/>
        </p:nvSpPr>
        <p:spPr>
          <a:xfrm>
            <a:off x="4895168" y="4394623"/>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rgbClr val="FFC000"/>
                </a:solidFill>
              </a:rPr>
              <a:t>code3</a:t>
            </a:r>
          </a:p>
          <a:p>
            <a:r>
              <a:rPr lang="en-US" sz="2000" b="1" dirty="0">
                <a:solidFill>
                  <a:srgbClr val="FFC000"/>
                </a:solidFill>
              </a:rPr>
              <a:t>code4</a:t>
            </a:r>
          </a:p>
        </p:txBody>
      </p:sp>
      <p:cxnSp>
        <p:nvCxnSpPr>
          <p:cNvPr id="41" name="Straight Connector 40">
            <a:extLst>
              <a:ext uri="{FF2B5EF4-FFF2-40B4-BE49-F238E27FC236}">
                <a16:creationId xmlns:a16="http://schemas.microsoft.com/office/drawing/2014/main" id="{0B534D4B-4BB2-8E49-B006-737E48CAB1EA}"/>
              </a:ext>
            </a:extLst>
          </p:cNvPr>
          <p:cNvCxnSpPr>
            <a:cxnSpLocks/>
          </p:cNvCxnSpPr>
          <p:nvPr/>
        </p:nvCxnSpPr>
        <p:spPr>
          <a:xfrm>
            <a:off x="1989967" y="3848669"/>
            <a:ext cx="2898206" cy="129881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
        <p:nvSpPr>
          <p:cNvPr id="42" name="Rounded Rectangle 41">
            <a:extLst>
              <a:ext uri="{FF2B5EF4-FFF2-40B4-BE49-F238E27FC236}">
                <a16:creationId xmlns:a16="http://schemas.microsoft.com/office/drawing/2014/main" id="{7D6479F0-9DE0-F64E-A97F-40B514D8F8E8}"/>
              </a:ext>
            </a:extLst>
          </p:cNvPr>
          <p:cNvSpPr/>
          <p:nvPr/>
        </p:nvSpPr>
        <p:spPr>
          <a:xfrm>
            <a:off x="8972679" y="233153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a:p>
            <a:r>
              <a:rPr lang="en-US" sz="2000" b="1" dirty="0">
                <a:solidFill>
                  <a:schemeClr val="tx1"/>
                </a:solidFill>
              </a:rPr>
              <a:t>code4</a:t>
            </a:r>
          </a:p>
        </p:txBody>
      </p:sp>
      <p:cxnSp>
        <p:nvCxnSpPr>
          <p:cNvPr id="43" name="Straight Connector 42">
            <a:extLst>
              <a:ext uri="{FF2B5EF4-FFF2-40B4-BE49-F238E27FC236}">
                <a16:creationId xmlns:a16="http://schemas.microsoft.com/office/drawing/2014/main" id="{CBDC973D-2F56-8D48-B393-9059559E1D06}"/>
              </a:ext>
            </a:extLst>
          </p:cNvPr>
          <p:cNvCxnSpPr>
            <a:cxnSpLocks/>
          </p:cNvCxnSpPr>
          <p:nvPr/>
        </p:nvCxnSpPr>
        <p:spPr>
          <a:xfrm flipV="1">
            <a:off x="6195752" y="3084394"/>
            <a:ext cx="2769932" cy="225188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cxnSp>
        <p:nvCxnSpPr>
          <p:cNvPr id="46" name="Straight Connector 45">
            <a:extLst>
              <a:ext uri="{FF2B5EF4-FFF2-40B4-BE49-F238E27FC236}">
                <a16:creationId xmlns:a16="http://schemas.microsoft.com/office/drawing/2014/main" id="{7B6F993D-70B9-B84D-A060-9451FF4918C5}"/>
              </a:ext>
            </a:extLst>
          </p:cNvPr>
          <p:cNvCxnSpPr>
            <a:cxnSpLocks/>
          </p:cNvCxnSpPr>
          <p:nvPr/>
        </p:nvCxnSpPr>
        <p:spPr>
          <a:xfrm>
            <a:off x="1996962" y="3084394"/>
            <a:ext cx="6968722" cy="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285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22" presetClass="entr" presetSubtype="8" fill="hold" grpId="1"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par>
                                <p:cTn id="48" presetID="22" presetClass="entr" presetSubtype="4"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 grpId="1" animBg="1"/>
      <p:bldP spid="40"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Revert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Revert back </a:t>
            </a:r>
            <a:r>
              <a:rPr lang="en-US" sz="3000" b="1" dirty="0">
                <a:solidFill>
                  <a:prstClr val="white"/>
                </a:solidFill>
                <a:ea typeface="Lato Heavy" panose="020B0604020202020204" charset="0"/>
                <a:cs typeface="Segoe UI" panose="020B0502040204020203" pitchFamily="34" charset="0"/>
              </a:rPr>
              <a:t>to </a:t>
            </a:r>
            <a:r>
              <a:rPr lang="en-US" sz="3000" b="1" dirty="0">
                <a:solidFill>
                  <a:srgbClr val="FFFF00"/>
                </a:solidFill>
                <a:ea typeface="Lato Heavy" panose="020B0604020202020204" charset="0"/>
                <a:cs typeface="Segoe UI" panose="020B0502040204020203" pitchFamily="34" charset="0"/>
              </a:rPr>
              <a:t>old  versions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3" name="Rounded Rectangle 2">
            <a:extLst>
              <a:ext uri="{FF2B5EF4-FFF2-40B4-BE49-F238E27FC236}">
                <a16:creationId xmlns:a16="http://schemas.microsoft.com/office/drawing/2014/main" id="{2A422C3C-30DB-E54D-AEFC-66F07446AAE4}"/>
              </a:ext>
            </a:extLst>
          </p:cNvPr>
          <p:cNvSpPr/>
          <p:nvPr/>
        </p:nvSpPr>
        <p:spPr>
          <a:xfrm>
            <a:off x="689383" y="2331537"/>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p:txBody>
      </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cxnSp>
        <p:nvCxnSpPr>
          <p:cNvPr id="7" name="Straight Connector 6">
            <a:extLst>
              <a:ext uri="{FF2B5EF4-FFF2-40B4-BE49-F238E27FC236}">
                <a16:creationId xmlns:a16="http://schemas.microsoft.com/office/drawing/2014/main" id="{4A81A3A8-09E5-8047-8ADA-877C357738BB}"/>
              </a:ext>
            </a:extLst>
          </p:cNvPr>
          <p:cNvCxnSpPr/>
          <p:nvPr/>
        </p:nvCxnSpPr>
        <p:spPr>
          <a:xfrm>
            <a:off x="6995" y="3218450"/>
            <a:ext cx="682388" cy="0"/>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
        <p:nvSpPr>
          <p:cNvPr id="40" name="Rounded Rectangle 39">
            <a:extLst>
              <a:ext uri="{FF2B5EF4-FFF2-40B4-BE49-F238E27FC236}">
                <a16:creationId xmlns:a16="http://schemas.microsoft.com/office/drawing/2014/main" id="{E09E8262-0EF0-B24C-AA24-6412F4A65AAA}"/>
              </a:ext>
            </a:extLst>
          </p:cNvPr>
          <p:cNvSpPr/>
          <p:nvPr/>
        </p:nvSpPr>
        <p:spPr>
          <a:xfrm>
            <a:off x="3594584" y="2331536"/>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p:txBody>
      </p:sp>
      <p:cxnSp>
        <p:nvCxnSpPr>
          <p:cNvPr id="41" name="Straight Connector 40">
            <a:extLst>
              <a:ext uri="{FF2B5EF4-FFF2-40B4-BE49-F238E27FC236}">
                <a16:creationId xmlns:a16="http://schemas.microsoft.com/office/drawing/2014/main" id="{0B534D4B-4BB2-8E49-B006-737E48CAB1EA}"/>
              </a:ext>
            </a:extLst>
          </p:cNvPr>
          <p:cNvCxnSpPr>
            <a:cxnSpLocks/>
            <a:stCxn id="3" idx="3"/>
            <a:endCxn id="40" idx="1"/>
          </p:cNvCxnSpPr>
          <p:nvPr/>
        </p:nvCxnSpPr>
        <p:spPr>
          <a:xfrm flipV="1">
            <a:off x="1989967" y="3218451"/>
            <a:ext cx="1604617" cy="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
        <p:nvSpPr>
          <p:cNvPr id="42" name="Rounded Rectangle 41">
            <a:extLst>
              <a:ext uri="{FF2B5EF4-FFF2-40B4-BE49-F238E27FC236}">
                <a16:creationId xmlns:a16="http://schemas.microsoft.com/office/drawing/2014/main" id="{7D6479F0-9DE0-F64E-A97F-40B514D8F8E8}"/>
              </a:ext>
            </a:extLst>
          </p:cNvPr>
          <p:cNvSpPr/>
          <p:nvPr/>
        </p:nvSpPr>
        <p:spPr>
          <a:xfrm>
            <a:off x="6770589" y="2331536"/>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a:p>
            <a:r>
              <a:rPr lang="en-US" sz="2000" b="1" dirty="0">
                <a:solidFill>
                  <a:schemeClr val="tx1"/>
                </a:solidFill>
              </a:rPr>
              <a:t>code4</a:t>
            </a:r>
          </a:p>
        </p:txBody>
      </p:sp>
      <p:cxnSp>
        <p:nvCxnSpPr>
          <p:cNvPr id="43" name="Straight Connector 42">
            <a:extLst>
              <a:ext uri="{FF2B5EF4-FFF2-40B4-BE49-F238E27FC236}">
                <a16:creationId xmlns:a16="http://schemas.microsoft.com/office/drawing/2014/main" id="{CBDC973D-2F56-8D48-B393-9059559E1D06}"/>
              </a:ext>
            </a:extLst>
          </p:cNvPr>
          <p:cNvCxnSpPr>
            <a:cxnSpLocks/>
          </p:cNvCxnSpPr>
          <p:nvPr/>
        </p:nvCxnSpPr>
        <p:spPr>
          <a:xfrm flipV="1">
            <a:off x="4895168" y="3218450"/>
            <a:ext cx="1860474" cy="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
        <p:nvSpPr>
          <p:cNvPr id="24" name="Rounded Rectangle 23">
            <a:extLst>
              <a:ext uri="{FF2B5EF4-FFF2-40B4-BE49-F238E27FC236}">
                <a16:creationId xmlns:a16="http://schemas.microsoft.com/office/drawing/2014/main" id="{45891C45-E362-764C-AE28-E63941A905CD}"/>
              </a:ext>
            </a:extLst>
          </p:cNvPr>
          <p:cNvSpPr/>
          <p:nvPr/>
        </p:nvSpPr>
        <p:spPr>
          <a:xfrm>
            <a:off x="9946594" y="2343001"/>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a:p>
            <a:r>
              <a:rPr lang="en-US" sz="2000" b="1" dirty="0">
                <a:solidFill>
                  <a:schemeClr val="tx1"/>
                </a:solidFill>
              </a:rPr>
              <a:t>code4</a:t>
            </a:r>
          </a:p>
          <a:p>
            <a:r>
              <a:rPr lang="en-US" sz="2000" b="1" dirty="0">
                <a:solidFill>
                  <a:schemeClr val="tx1"/>
                </a:solidFill>
              </a:rPr>
              <a:t>code5</a:t>
            </a:r>
          </a:p>
        </p:txBody>
      </p:sp>
      <p:cxnSp>
        <p:nvCxnSpPr>
          <p:cNvPr id="25" name="Straight Connector 24">
            <a:extLst>
              <a:ext uri="{FF2B5EF4-FFF2-40B4-BE49-F238E27FC236}">
                <a16:creationId xmlns:a16="http://schemas.microsoft.com/office/drawing/2014/main" id="{18FDC93F-499C-754C-81EA-548534B821FD}"/>
              </a:ext>
            </a:extLst>
          </p:cNvPr>
          <p:cNvCxnSpPr>
            <a:cxnSpLocks/>
          </p:cNvCxnSpPr>
          <p:nvPr/>
        </p:nvCxnSpPr>
        <p:spPr>
          <a:xfrm flipV="1">
            <a:off x="8086120" y="3217191"/>
            <a:ext cx="1860474" cy="1"/>
          </a:xfrm>
          <a:prstGeom prst="line">
            <a:avLst/>
          </a:prstGeom>
          <a:ln w="85725">
            <a:solidFill>
              <a:schemeClr val="accent3">
                <a:lumMod val="20000"/>
                <a:lumOff val="80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836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 grpId="0" animBg="1"/>
      <p:bldP spid="40" grpId="0" animBg="1"/>
      <p:bldP spid="42" grpId="0" animBg="1"/>
      <p:bldP spid="42" grpId="1" animBg="1"/>
      <p:bldP spid="24" grpId="0" animBg="1"/>
      <p:bldP spid="2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Account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t>
            </a:r>
            <a:r>
              <a:rPr lang="en-US" sz="3000" b="1" dirty="0">
                <a:solidFill>
                  <a:schemeClr val="bg1"/>
                </a:solidFill>
                <a:ea typeface="Lato Heavy" panose="020B0604020202020204" charset="0"/>
                <a:cs typeface="Segoe UI" panose="020B0502040204020203" pitchFamily="34" charset="0"/>
              </a:rPr>
              <a:t>a</a:t>
            </a:r>
            <a:r>
              <a:rPr lang="en-US" sz="3000" b="1" dirty="0">
                <a:solidFill>
                  <a:srgbClr val="FFFF00"/>
                </a:solidFill>
                <a:ea typeface="Lato Heavy" panose="020B0604020202020204" charset="0"/>
                <a:cs typeface="Segoe UI" panose="020B0502040204020203" pitchFamily="34" charset="0"/>
              </a:rPr>
              <a:t> Account  </a:t>
            </a:r>
            <a:r>
              <a:rPr lang="en-US" sz="3000" b="1" dirty="0">
                <a:solidFill>
                  <a:schemeClr val="bg1"/>
                </a:solidFill>
                <a:ea typeface="Lato Heavy" panose="020B0604020202020204" charset="0"/>
                <a:cs typeface="Segoe UI" panose="020B0502040204020203" pitchFamily="34" charset="0"/>
              </a:rPr>
              <a:t>on </a:t>
            </a:r>
            <a:r>
              <a:rPr lang="en-US" sz="3000" b="1" dirty="0" err="1">
                <a:solidFill>
                  <a:schemeClr val="bg1"/>
                </a:solidFill>
                <a:ea typeface="Lato Heavy" panose="020B0604020202020204" charset="0"/>
                <a:cs typeface="Segoe UI" panose="020B0502040204020203" pitchFamily="34" charset="0"/>
              </a:rPr>
              <a:t>github.com</a:t>
            </a:r>
            <a:endParaRPr lang="en-US" sz="3000" b="1" dirty="0">
              <a:solidFill>
                <a:schemeClr val="bg1"/>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074" name="Picture 2" descr="GitHub Key Features Now Free For All Users - Somag News">
            <a:extLst>
              <a:ext uri="{FF2B5EF4-FFF2-40B4-BE49-F238E27FC236}">
                <a16:creationId xmlns:a16="http://schemas.microsoft.com/office/drawing/2014/main" id="{A0572717-8F77-E447-8F83-A624592D9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113" y="2331537"/>
            <a:ext cx="6965858" cy="384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0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wipe(left)">
                                      <p:cBhvr>
                                        <p:cTn id="2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t>
            </a:r>
            <a:r>
              <a:rPr lang="en-US" sz="3000" b="1" dirty="0">
                <a:solidFill>
                  <a:schemeClr val="bg1"/>
                </a:solidFill>
                <a:ea typeface="Lato Heavy" panose="020B0604020202020204" charset="0"/>
                <a:cs typeface="Segoe UI" panose="020B0502040204020203" pitchFamily="34" charset="0"/>
              </a:rPr>
              <a:t>a</a:t>
            </a:r>
            <a:r>
              <a:rPr lang="en-US" sz="3000" b="1" dirty="0">
                <a:solidFill>
                  <a:srgbClr val="FFFF00"/>
                </a:solidFill>
                <a:ea typeface="Lato Heavy" panose="020B0604020202020204" charset="0"/>
                <a:cs typeface="Segoe UI" panose="020B0502040204020203" pitchFamily="34" charset="0"/>
              </a:rPr>
              <a:t> repository  </a:t>
            </a:r>
            <a:r>
              <a:rPr lang="en-US" sz="3000" b="1" dirty="0">
                <a:solidFill>
                  <a:schemeClr val="bg1"/>
                </a:solidFill>
                <a:ea typeface="Lato Heavy" panose="020B0604020202020204" charset="0"/>
                <a:cs typeface="Segoe UI" panose="020B0502040204020203" pitchFamily="34" charset="0"/>
              </a:rPr>
              <a:t>on GitHub</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81935D53-DA98-FC44-A116-8130D155DA03}"/>
              </a:ext>
            </a:extLst>
          </p:cNvPr>
          <p:cNvPicPr>
            <a:picLocks noChangeAspect="1"/>
          </p:cNvPicPr>
          <p:nvPr/>
        </p:nvPicPr>
        <p:blipFill>
          <a:blip r:embed="rId2"/>
          <a:stretch>
            <a:fillRect/>
          </a:stretch>
        </p:blipFill>
        <p:spPr>
          <a:xfrm>
            <a:off x="4197350" y="2971800"/>
            <a:ext cx="3797300" cy="3200400"/>
          </a:xfrm>
          <a:prstGeom prst="rect">
            <a:avLst/>
          </a:prstGeom>
        </p:spPr>
      </p:pic>
      <p:sp>
        <p:nvSpPr>
          <p:cNvPr id="3" name="Rectangle 2">
            <a:extLst>
              <a:ext uri="{FF2B5EF4-FFF2-40B4-BE49-F238E27FC236}">
                <a16:creationId xmlns:a16="http://schemas.microsoft.com/office/drawing/2014/main" id="{E7349354-C963-C646-8C6E-3BB59EFED673}"/>
              </a:ext>
            </a:extLst>
          </p:cNvPr>
          <p:cNvSpPr/>
          <p:nvPr/>
        </p:nvSpPr>
        <p:spPr>
          <a:xfrm>
            <a:off x="5029200" y="3671888"/>
            <a:ext cx="1628775" cy="357187"/>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Provide details  </a:t>
            </a:r>
            <a:r>
              <a:rPr lang="en-US" sz="3000" b="1" dirty="0">
                <a:solidFill>
                  <a:schemeClr val="bg1"/>
                </a:solidFill>
                <a:ea typeface="Lato Heavy" panose="020B0604020202020204" charset="0"/>
                <a:cs typeface="Segoe UI" panose="020B0502040204020203" pitchFamily="34" charset="0"/>
              </a:rPr>
              <a:t>of </a:t>
            </a:r>
            <a:r>
              <a:rPr lang="en-US" sz="3000" b="1" dirty="0">
                <a:solidFill>
                  <a:srgbClr val="FFFF00"/>
                </a:solidFill>
                <a:ea typeface="Lato Heavy" panose="020B0604020202020204" charset="0"/>
                <a:cs typeface="Segoe UI" panose="020B0502040204020203" pitchFamily="34" charset="0"/>
              </a:rPr>
              <a:t>repository  </a:t>
            </a:r>
            <a:r>
              <a:rPr lang="en-US" sz="3000" b="1" dirty="0">
                <a:solidFill>
                  <a:schemeClr val="bg1"/>
                </a:solidFill>
                <a:ea typeface="Lato Heavy" panose="020B0604020202020204" charset="0"/>
                <a:cs typeface="Segoe UI" panose="020B0502040204020203" pitchFamily="34" charset="0"/>
              </a:rPr>
              <a:t>on your account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30F8B01B-FA25-2F4B-943D-756F1EA10479}"/>
              </a:ext>
            </a:extLst>
          </p:cNvPr>
          <p:cNvPicPr>
            <a:picLocks noChangeAspect="1"/>
          </p:cNvPicPr>
          <p:nvPr/>
        </p:nvPicPr>
        <p:blipFill>
          <a:blip r:embed="rId2"/>
          <a:stretch>
            <a:fillRect/>
          </a:stretch>
        </p:blipFill>
        <p:spPr>
          <a:xfrm>
            <a:off x="2885043" y="2263346"/>
            <a:ext cx="5133717" cy="4428970"/>
          </a:xfrm>
          <a:prstGeom prst="rect">
            <a:avLst/>
          </a:prstGeom>
        </p:spPr>
      </p:pic>
      <p:sp>
        <p:nvSpPr>
          <p:cNvPr id="16" name="Rectangle 15">
            <a:extLst>
              <a:ext uri="{FF2B5EF4-FFF2-40B4-BE49-F238E27FC236}">
                <a16:creationId xmlns:a16="http://schemas.microsoft.com/office/drawing/2014/main" id="{6F425E54-B6D7-0040-AF8E-FA8BDD444079}"/>
              </a:ext>
            </a:extLst>
          </p:cNvPr>
          <p:cNvSpPr/>
          <p:nvPr/>
        </p:nvSpPr>
        <p:spPr>
          <a:xfrm>
            <a:off x="3157538" y="3014663"/>
            <a:ext cx="3186113" cy="471487"/>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37BC53-79FD-E04A-90D4-CB3C0D4A58E7}"/>
              </a:ext>
            </a:extLst>
          </p:cNvPr>
          <p:cNvSpPr/>
          <p:nvPr/>
        </p:nvSpPr>
        <p:spPr>
          <a:xfrm>
            <a:off x="3121819" y="4120644"/>
            <a:ext cx="3221832" cy="451355"/>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68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err="1">
                <a:solidFill>
                  <a:srgbClr val="FFFF00"/>
                </a:solidFill>
                <a:ea typeface="Lato Heavy" panose="020B0604020202020204" charset="0"/>
                <a:cs typeface="Segoe UI" panose="020B0502040204020203" pitchFamily="34" charset="0"/>
              </a:rPr>
              <a:t>url</a:t>
            </a:r>
            <a:r>
              <a:rPr lang="en-US" sz="3200" b="1" dirty="0">
                <a:solidFill>
                  <a:srgbClr val="FFFF00"/>
                </a:solidFill>
                <a:ea typeface="Lato Heavy" panose="020B0604020202020204" charset="0"/>
                <a:cs typeface="Segoe UI" panose="020B0502040204020203" pitchFamily="34" charset="0"/>
              </a:rPr>
              <a:t>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repository  </a:t>
            </a:r>
            <a:r>
              <a:rPr lang="en-US" sz="3200" b="1" dirty="0">
                <a:solidFill>
                  <a:schemeClr val="bg1"/>
                </a:solidFill>
                <a:ea typeface="Lato Heavy" panose="020B0604020202020204" charset="0"/>
                <a:cs typeface="Segoe UI" panose="020B0502040204020203" pitchFamily="34" charset="0"/>
              </a:rPr>
              <a:t>on your account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6A7E963C-6001-B14C-A52D-64FA39030249}"/>
              </a:ext>
            </a:extLst>
          </p:cNvPr>
          <p:cNvPicPr>
            <a:picLocks noChangeAspect="1"/>
          </p:cNvPicPr>
          <p:nvPr/>
        </p:nvPicPr>
        <p:blipFill>
          <a:blip r:embed="rId2"/>
          <a:stretch>
            <a:fillRect/>
          </a:stretch>
        </p:blipFill>
        <p:spPr>
          <a:xfrm>
            <a:off x="0" y="2222715"/>
            <a:ext cx="12192000" cy="4086868"/>
          </a:xfrm>
          <a:prstGeom prst="rect">
            <a:avLst/>
          </a:prstGeom>
        </p:spPr>
      </p:pic>
      <p:sp>
        <p:nvSpPr>
          <p:cNvPr id="14" name="Rectangle 13">
            <a:extLst>
              <a:ext uri="{FF2B5EF4-FFF2-40B4-BE49-F238E27FC236}">
                <a16:creationId xmlns:a16="http://schemas.microsoft.com/office/drawing/2014/main" id="{0183FAE8-E212-EC45-BACA-FA23838551EE}"/>
              </a:ext>
            </a:extLst>
          </p:cNvPr>
          <p:cNvSpPr/>
          <p:nvPr/>
        </p:nvSpPr>
        <p:spPr>
          <a:xfrm>
            <a:off x="3471863" y="2902798"/>
            <a:ext cx="2871788" cy="38332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4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Clone</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Clone </a:t>
            </a:r>
            <a:r>
              <a:rPr lang="en-US" sz="3000" b="1" dirty="0">
                <a:solidFill>
                  <a:prstClr val="white"/>
                </a:solidFill>
                <a:ea typeface="Lato Heavy" panose="020B0604020202020204" charset="0"/>
                <a:cs typeface="Segoe UI" panose="020B0502040204020203" pitchFamily="34" charset="0"/>
              </a:rPr>
              <a:t>a </a:t>
            </a:r>
            <a:r>
              <a:rPr lang="en-US" sz="3000" b="1" dirty="0">
                <a:solidFill>
                  <a:srgbClr val="FFFF00"/>
                </a:solidFill>
                <a:ea typeface="Lato Heavy" panose="020B0604020202020204" charset="0"/>
                <a:cs typeface="Segoe UI" panose="020B0502040204020203" pitchFamily="34" charset="0"/>
              </a:rPr>
              <a:t>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26" name="Rounded Rectangle 25">
            <a:extLst>
              <a:ext uri="{FF2B5EF4-FFF2-40B4-BE49-F238E27FC236}">
                <a16:creationId xmlns:a16="http://schemas.microsoft.com/office/drawing/2014/main" id="{C392E53C-ED7E-B247-A3C1-A856507A49CC}"/>
              </a:ext>
            </a:extLst>
          </p:cNvPr>
          <p:cNvSpPr/>
          <p:nvPr/>
        </p:nvSpPr>
        <p:spPr>
          <a:xfrm>
            <a:off x="4975697" y="2091148"/>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a:p>
            <a:r>
              <a:rPr lang="en-US" sz="2000" b="1" dirty="0">
                <a:solidFill>
                  <a:schemeClr val="tx1"/>
                </a:solidFill>
              </a:rPr>
              <a:t>code4</a:t>
            </a:r>
          </a:p>
        </p:txBody>
      </p:sp>
      <p:sp>
        <p:nvSpPr>
          <p:cNvPr id="7" name="Right Arrow 6">
            <a:extLst>
              <a:ext uri="{FF2B5EF4-FFF2-40B4-BE49-F238E27FC236}">
                <a16:creationId xmlns:a16="http://schemas.microsoft.com/office/drawing/2014/main" id="{0E2D0B71-117B-CF46-BB27-7C1721337ADB}"/>
              </a:ext>
            </a:extLst>
          </p:cNvPr>
          <p:cNvSpPr/>
          <p:nvPr/>
        </p:nvSpPr>
        <p:spPr>
          <a:xfrm rot="8725798">
            <a:off x="2910252" y="4154830"/>
            <a:ext cx="2315141" cy="547794"/>
          </a:xfrm>
          <a:prstGeom prst="rightArrow">
            <a:avLst>
              <a:gd name="adj1" fmla="val 198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2D4FCC15-D2D7-444A-B34B-7FE236E285FD}"/>
              </a:ext>
            </a:extLst>
          </p:cNvPr>
          <p:cNvSpPr/>
          <p:nvPr/>
        </p:nvSpPr>
        <p:spPr>
          <a:xfrm>
            <a:off x="1859364" y="4978358"/>
            <a:ext cx="1300584" cy="1773829"/>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code1</a:t>
            </a:r>
          </a:p>
          <a:p>
            <a:r>
              <a:rPr lang="en-US" sz="2000" b="1" dirty="0">
                <a:solidFill>
                  <a:schemeClr val="tx1"/>
                </a:solidFill>
              </a:rPr>
              <a:t>code2</a:t>
            </a:r>
          </a:p>
          <a:p>
            <a:r>
              <a:rPr lang="en-US" sz="2000" b="1" dirty="0">
                <a:solidFill>
                  <a:schemeClr val="tx1"/>
                </a:solidFill>
              </a:rPr>
              <a:t>code3</a:t>
            </a:r>
          </a:p>
          <a:p>
            <a:r>
              <a:rPr lang="en-US" sz="2000" b="1" dirty="0">
                <a:solidFill>
                  <a:schemeClr val="tx1"/>
                </a:solidFill>
              </a:rPr>
              <a:t>code4</a:t>
            </a:r>
          </a:p>
        </p:txBody>
      </p:sp>
      <p:sp>
        <p:nvSpPr>
          <p:cNvPr id="30" name="Rounded Rectangle 29">
            <a:extLst>
              <a:ext uri="{FF2B5EF4-FFF2-40B4-BE49-F238E27FC236}">
                <a16:creationId xmlns:a16="http://schemas.microsoft.com/office/drawing/2014/main" id="{BBBD81A3-8E17-064F-9D11-2909F5A3851B}"/>
              </a:ext>
            </a:extLst>
          </p:cNvPr>
          <p:cNvSpPr/>
          <p:nvPr/>
        </p:nvSpPr>
        <p:spPr>
          <a:xfrm>
            <a:off x="479960" y="4142737"/>
            <a:ext cx="2298093" cy="637602"/>
          </a:xfrm>
          <a:prstGeom prst="roundRect">
            <a:avLst/>
          </a:prstGeom>
          <a:solidFill>
            <a:schemeClr val="accent3">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git clone [</a:t>
            </a:r>
            <a:r>
              <a:rPr lang="en-US" sz="2800" b="1" dirty="0" err="1">
                <a:solidFill>
                  <a:schemeClr val="tx1"/>
                </a:solidFill>
              </a:rPr>
              <a:t>url</a:t>
            </a:r>
            <a:r>
              <a:rPr lang="en-US" sz="2800" b="1" dirty="0">
                <a:solidFill>
                  <a:schemeClr val="tx1"/>
                </a:solidFill>
              </a:rPr>
              <a:t>]</a:t>
            </a:r>
          </a:p>
        </p:txBody>
      </p:sp>
    </p:spTree>
    <p:extLst>
      <p:ext uri="{BB962C8B-B14F-4D97-AF65-F5344CB8AC3E}">
        <p14:creationId xmlns:p14="http://schemas.microsoft.com/office/powerpoint/2010/main" val="30680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righ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right)">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6" grpId="0" animBg="1"/>
      <p:bldP spid="7"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Clone</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Clone </a:t>
            </a:r>
            <a:r>
              <a:rPr lang="en-US" sz="3000" b="1" dirty="0">
                <a:solidFill>
                  <a:prstClr val="white"/>
                </a:solidFill>
                <a:ea typeface="Lato Heavy" panose="020B0604020202020204" charset="0"/>
                <a:cs typeface="Segoe UI" panose="020B0502040204020203" pitchFamily="34" charset="0"/>
              </a:rPr>
              <a:t>a </a:t>
            </a:r>
            <a:r>
              <a:rPr lang="en-US" sz="3000" b="1" dirty="0">
                <a:solidFill>
                  <a:srgbClr val="FFFF00"/>
                </a:solidFill>
                <a:ea typeface="Lato Heavy" panose="020B0604020202020204" charset="0"/>
                <a:cs typeface="Segoe UI" panose="020B0502040204020203" pitchFamily="34" charset="0"/>
              </a:rPr>
              <a:t>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4" name="Rectangle: Rounded Corners 15">
            <a:extLst>
              <a:ext uri="{FF2B5EF4-FFF2-40B4-BE49-F238E27FC236}">
                <a16:creationId xmlns:a16="http://schemas.microsoft.com/office/drawing/2014/main" id="{5B987218-EC72-A841-B53E-250AA1716CA9}"/>
              </a:ext>
            </a:extLst>
          </p:cNvPr>
          <p:cNvSpPr/>
          <p:nvPr/>
        </p:nvSpPr>
        <p:spPr>
          <a:xfrm>
            <a:off x="838200" y="2236074"/>
            <a:ext cx="9645502" cy="1133632"/>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8FF6C99-6CC2-7E43-90C0-C624E5C21580}"/>
              </a:ext>
            </a:extLst>
          </p:cNvPr>
          <p:cNvSpPr/>
          <p:nvPr/>
        </p:nvSpPr>
        <p:spPr>
          <a:xfrm>
            <a:off x="2233933" y="2209117"/>
            <a:ext cx="7681592" cy="1015663"/>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git clone https://</a:t>
            </a:r>
            <a:r>
              <a:rPr lang="en-US" sz="3000" b="1" dirty="0" err="1">
                <a:solidFill>
                  <a:srgbClr val="FFFF00"/>
                </a:solidFill>
                <a:ea typeface="Lato Heavy" panose="020B0604020202020204" charset="0"/>
                <a:cs typeface="Segoe UI" panose="020B0502040204020203" pitchFamily="34" charset="0"/>
              </a:rPr>
              <a:t>github.com</a:t>
            </a:r>
            <a:r>
              <a:rPr lang="en-US" sz="3000" b="1" dirty="0">
                <a:solidFill>
                  <a:srgbClr val="FFFF00"/>
                </a:solidFill>
                <a:ea typeface="Lato Heavy" panose="020B0604020202020204" charset="0"/>
                <a:cs typeface="Segoe UI" panose="020B0502040204020203" pitchFamily="34" charset="0"/>
              </a:rPr>
              <a:t>/haqnawaz99/MC-1.git</a:t>
            </a:r>
          </a:p>
        </p:txBody>
      </p:sp>
      <p:grpSp>
        <p:nvGrpSpPr>
          <p:cNvPr id="16" name="Google Shape;4529;p36">
            <a:extLst>
              <a:ext uri="{FF2B5EF4-FFF2-40B4-BE49-F238E27FC236}">
                <a16:creationId xmlns:a16="http://schemas.microsoft.com/office/drawing/2014/main" id="{6D2F0BC1-F6DA-444A-8D61-CC1A4A4C48AA}"/>
              </a:ext>
            </a:extLst>
          </p:cNvPr>
          <p:cNvGrpSpPr/>
          <p:nvPr/>
        </p:nvGrpSpPr>
        <p:grpSpPr>
          <a:xfrm>
            <a:off x="1115399" y="2320920"/>
            <a:ext cx="856276" cy="930817"/>
            <a:chOff x="-60988625" y="3740800"/>
            <a:chExt cx="316650" cy="310350"/>
          </a:xfrm>
          <a:solidFill>
            <a:schemeClr val="bg1"/>
          </a:solidFill>
        </p:grpSpPr>
        <p:sp>
          <p:nvSpPr>
            <p:cNvPr id="23" name="Google Shape;4530;p36">
              <a:extLst>
                <a:ext uri="{FF2B5EF4-FFF2-40B4-BE49-F238E27FC236}">
                  <a16:creationId xmlns:a16="http://schemas.microsoft.com/office/drawing/2014/main" id="{2E7DFE3F-EFFD-A743-94ED-478B97CE848C}"/>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4" name="Google Shape;4531;p36">
              <a:extLst>
                <a:ext uri="{FF2B5EF4-FFF2-40B4-BE49-F238E27FC236}">
                  <a16:creationId xmlns:a16="http://schemas.microsoft.com/office/drawing/2014/main" id="{BB63BB1F-AD42-6A49-9510-1A5F994D6D4E}"/>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5" name="Google Shape;4532;p36">
              <a:extLst>
                <a:ext uri="{FF2B5EF4-FFF2-40B4-BE49-F238E27FC236}">
                  <a16:creationId xmlns:a16="http://schemas.microsoft.com/office/drawing/2014/main" id="{DE7663A1-C97C-EB4D-B4A8-182E5ED5087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3" name="Picture 2">
            <a:extLst>
              <a:ext uri="{FF2B5EF4-FFF2-40B4-BE49-F238E27FC236}">
                <a16:creationId xmlns:a16="http://schemas.microsoft.com/office/drawing/2014/main" id="{0ACA2662-04A7-3649-B8D4-24418BEA7897}"/>
              </a:ext>
            </a:extLst>
          </p:cNvPr>
          <p:cNvPicPr>
            <a:picLocks noChangeAspect="1"/>
          </p:cNvPicPr>
          <p:nvPr/>
        </p:nvPicPr>
        <p:blipFill>
          <a:blip r:embed="rId2"/>
          <a:stretch>
            <a:fillRect/>
          </a:stretch>
        </p:blipFill>
        <p:spPr>
          <a:xfrm>
            <a:off x="482489" y="3563584"/>
            <a:ext cx="10287000" cy="2997200"/>
          </a:xfrm>
          <a:prstGeom prst="rect">
            <a:avLst/>
          </a:prstGeom>
        </p:spPr>
      </p:pic>
      <p:sp>
        <p:nvSpPr>
          <p:cNvPr id="27" name="Rectangle 26">
            <a:extLst>
              <a:ext uri="{FF2B5EF4-FFF2-40B4-BE49-F238E27FC236}">
                <a16:creationId xmlns:a16="http://schemas.microsoft.com/office/drawing/2014/main" id="{B52BAF51-CD07-0F4C-A6C2-A70960597857}"/>
              </a:ext>
            </a:extLst>
          </p:cNvPr>
          <p:cNvSpPr/>
          <p:nvPr/>
        </p:nvSpPr>
        <p:spPr>
          <a:xfrm>
            <a:off x="4910137" y="3841993"/>
            <a:ext cx="376238" cy="2299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BFE595-5AE7-B544-AF00-E7E1AF4B297D}"/>
              </a:ext>
            </a:extLst>
          </p:cNvPr>
          <p:cNvSpPr/>
          <p:nvPr/>
        </p:nvSpPr>
        <p:spPr>
          <a:xfrm>
            <a:off x="4910137" y="4265816"/>
            <a:ext cx="1733552" cy="30618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2B2432-1BFA-CF44-8F08-1618DD10D1FB}"/>
              </a:ext>
            </a:extLst>
          </p:cNvPr>
          <p:cNvSpPr/>
          <p:nvPr/>
        </p:nvSpPr>
        <p:spPr>
          <a:xfrm>
            <a:off x="5043487" y="4972050"/>
            <a:ext cx="5529263" cy="3913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05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4" grpId="0" animBg="1"/>
      <p:bldP spid="15" grpId="0"/>
      <p:bldP spid="27" grpId="0" animBg="1"/>
      <p:bldP spid="29"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File Content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Created </a:t>
            </a:r>
            <a:r>
              <a:rPr lang="en-US" sz="3000" b="1" dirty="0">
                <a:solidFill>
                  <a:schemeClr val="bg1"/>
                </a:solidFill>
                <a:ea typeface="Lato Heavy" panose="020B0604020202020204" charset="0"/>
                <a:cs typeface="Segoe UI" panose="020B0502040204020203" pitchFamily="34" charset="0"/>
              </a:rPr>
              <a:t>simple html file at </a:t>
            </a:r>
            <a:r>
              <a:rPr lang="en-US" sz="3000" b="1" dirty="0">
                <a:solidFill>
                  <a:srgbClr val="FFFF00"/>
                </a:solidFill>
                <a:ea typeface="Lato Heavy" panose="020B0604020202020204" charset="0"/>
                <a:cs typeface="Segoe UI" panose="020B0502040204020203" pitchFamily="34" charset="0"/>
              </a:rPr>
              <a:t>local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7143FFE7-47A2-4C44-BD0E-C5FF36C3453A}"/>
              </a:ext>
            </a:extLst>
          </p:cNvPr>
          <p:cNvPicPr>
            <a:picLocks noChangeAspect="1"/>
          </p:cNvPicPr>
          <p:nvPr/>
        </p:nvPicPr>
        <p:blipFill>
          <a:blip r:embed="rId2"/>
          <a:stretch>
            <a:fillRect/>
          </a:stretch>
        </p:blipFill>
        <p:spPr>
          <a:xfrm>
            <a:off x="2450989" y="2197100"/>
            <a:ext cx="6350000" cy="4660900"/>
          </a:xfrm>
          <a:prstGeom prst="rect">
            <a:avLst/>
          </a:prstGeom>
        </p:spPr>
      </p:pic>
    </p:spTree>
    <p:extLst>
      <p:ext uri="{BB962C8B-B14F-4D97-AF65-F5344CB8AC3E}">
        <p14:creationId xmlns:p14="http://schemas.microsoft.com/office/powerpoint/2010/main" val="3987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Add</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Adding </a:t>
            </a:r>
            <a:r>
              <a:rPr lang="en-US" sz="3000" b="1" dirty="0">
                <a:solidFill>
                  <a:schemeClr val="bg1"/>
                </a:solidFill>
                <a:ea typeface="Lato Heavy" panose="020B0604020202020204" charset="0"/>
                <a:cs typeface="Segoe UI" panose="020B0502040204020203" pitchFamily="34" charset="0"/>
              </a:rPr>
              <a:t>file to</a:t>
            </a:r>
            <a:r>
              <a:rPr lang="en-US" sz="30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2" name="Right Arrow 26">
            <a:extLst>
              <a:ext uri="{FF2B5EF4-FFF2-40B4-BE49-F238E27FC236}">
                <a16:creationId xmlns:a16="http://schemas.microsoft.com/office/drawing/2014/main" id="{10E979FE-F4DA-8643-9A21-395180AF909D}"/>
              </a:ext>
            </a:extLst>
          </p:cNvPr>
          <p:cNvSpPr/>
          <p:nvPr/>
        </p:nvSpPr>
        <p:spPr>
          <a:xfrm>
            <a:off x="1473088" y="2358688"/>
            <a:ext cx="4041887"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2686BF6-C1F1-F746-BFC0-41363352A517}"/>
              </a:ext>
            </a:extLst>
          </p:cNvPr>
          <p:cNvSpPr/>
          <p:nvPr/>
        </p:nvSpPr>
        <p:spPr>
          <a:xfrm>
            <a:off x="1984709" y="263083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add </a:t>
            </a:r>
            <a:r>
              <a:rPr lang="en-US" sz="2800" b="1" dirty="0">
                <a:solidFill>
                  <a:srgbClr val="002060"/>
                </a:solidFill>
                <a:latin typeface="Calibri" panose="020F0502020204030204" pitchFamily="34" charset="0"/>
                <a:ea typeface="Calibri" panose="020F0502020204030204" pitchFamily="34" charset="0"/>
              </a:rPr>
              <a:t>File Name</a:t>
            </a:r>
          </a:p>
        </p:txBody>
      </p:sp>
      <p:pic>
        <p:nvPicPr>
          <p:cNvPr id="14" name="Picture 4" descr="Related image">
            <a:extLst>
              <a:ext uri="{FF2B5EF4-FFF2-40B4-BE49-F238E27FC236}">
                <a16:creationId xmlns:a16="http://schemas.microsoft.com/office/drawing/2014/main" id="{9C99A2EE-F5FC-FB4B-80BB-00D24984E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293856"/>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26">
            <a:extLst>
              <a:ext uri="{FF2B5EF4-FFF2-40B4-BE49-F238E27FC236}">
                <a16:creationId xmlns:a16="http://schemas.microsoft.com/office/drawing/2014/main" id="{96C4A126-9D55-F24B-A453-28A895A37564}"/>
              </a:ext>
            </a:extLst>
          </p:cNvPr>
          <p:cNvSpPr/>
          <p:nvPr/>
        </p:nvSpPr>
        <p:spPr>
          <a:xfrm>
            <a:off x="1470817" y="3881178"/>
            <a:ext cx="4044158"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1A49F8FA-0DB1-4F44-B2B1-61817AE788A5}"/>
              </a:ext>
            </a:extLst>
          </p:cNvPr>
          <p:cNvSpPr/>
          <p:nvPr/>
        </p:nvSpPr>
        <p:spPr>
          <a:xfrm>
            <a:off x="1982438" y="415332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add </a:t>
            </a:r>
            <a:r>
              <a:rPr lang="en-US" sz="2800" b="1" dirty="0">
                <a:solidFill>
                  <a:srgbClr val="002060"/>
                </a:solidFill>
                <a:latin typeface="Calibri" panose="020F0502020204030204" pitchFamily="34" charset="0"/>
                <a:ea typeface="Calibri" panose="020F0502020204030204" pitchFamily="34" charset="0"/>
              </a:rPr>
              <a:t>mc01.html</a:t>
            </a:r>
          </a:p>
        </p:txBody>
      </p:sp>
      <p:pic>
        <p:nvPicPr>
          <p:cNvPr id="23" name="Picture 4" descr="Related image">
            <a:extLst>
              <a:ext uri="{FF2B5EF4-FFF2-40B4-BE49-F238E27FC236}">
                <a16:creationId xmlns:a16="http://schemas.microsoft.com/office/drawing/2014/main" id="{2BFCC83D-AD40-474E-BB35-59602754CE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803" y="3816346"/>
            <a:ext cx="1137397" cy="11798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12BE2E-75E6-454F-BF67-41128260F6ED}"/>
              </a:ext>
            </a:extLst>
          </p:cNvPr>
          <p:cNvPicPr>
            <a:picLocks noChangeAspect="1"/>
          </p:cNvPicPr>
          <p:nvPr/>
        </p:nvPicPr>
        <p:blipFill>
          <a:blip r:embed="rId3"/>
          <a:stretch>
            <a:fillRect/>
          </a:stretch>
        </p:blipFill>
        <p:spPr>
          <a:xfrm>
            <a:off x="838200" y="5061046"/>
            <a:ext cx="6996714" cy="1566210"/>
          </a:xfrm>
          <a:prstGeom prst="rect">
            <a:avLst/>
          </a:prstGeom>
        </p:spPr>
      </p:pic>
      <p:sp>
        <p:nvSpPr>
          <p:cNvPr id="24" name="Rectangle 23">
            <a:extLst>
              <a:ext uri="{FF2B5EF4-FFF2-40B4-BE49-F238E27FC236}">
                <a16:creationId xmlns:a16="http://schemas.microsoft.com/office/drawing/2014/main" id="{1E649C17-D2B8-DB4D-A610-8D1497E7F127}"/>
              </a:ext>
            </a:extLst>
          </p:cNvPr>
          <p:cNvSpPr/>
          <p:nvPr/>
        </p:nvSpPr>
        <p:spPr>
          <a:xfrm>
            <a:off x="5329215" y="5652487"/>
            <a:ext cx="2871788" cy="38332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1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left)">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wipe(left)">
                                      <p:cBhvr>
                                        <p:cTn id="46" dur="500"/>
                                        <p:tgtEl>
                                          <p:spTgt spid="1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2" grpId="0" animBg="1"/>
      <p:bldP spid="15"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1"/>
            <a:ext cx="12192000" cy="1882483"/>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723869"/>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3600137" y="446436"/>
            <a:ext cx="4991725" cy="830997"/>
          </a:xfrm>
          <a:prstGeom prst="rect">
            <a:avLst/>
          </a:prstGeom>
          <a:noFill/>
        </p:spPr>
        <p:txBody>
          <a:bodyPr wrap="square" rtlCol="0">
            <a:spAutoFit/>
          </a:bodyPr>
          <a:lstStyle/>
          <a:p>
            <a:r>
              <a:rPr lang="en-US" sz="4800" b="1" dirty="0">
                <a:solidFill>
                  <a:schemeClr val="bg1"/>
                </a:solidFill>
              </a:rPr>
              <a:t>Mobile Computing</a:t>
            </a:r>
          </a:p>
        </p:txBody>
      </p:sp>
      <p:sp>
        <p:nvSpPr>
          <p:cNvPr id="6" name="Rectangle 5">
            <a:extLst>
              <a:ext uri="{FF2B5EF4-FFF2-40B4-BE49-F238E27FC236}">
                <a16:creationId xmlns:a16="http://schemas.microsoft.com/office/drawing/2014/main" id="{41371224-C56E-3A40-BFB3-7FD4455FFB9A}"/>
              </a:ext>
            </a:extLst>
          </p:cNvPr>
          <p:cNvSpPr/>
          <p:nvPr/>
        </p:nvSpPr>
        <p:spPr>
          <a:xfrm>
            <a:off x="0" y="2161083"/>
            <a:ext cx="5177790" cy="16567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457200">
              <a:lnSpc>
                <a:spcPct val="115000"/>
              </a:lnSpc>
              <a:spcAft>
                <a:spcPts val="1000"/>
              </a:spcAft>
            </a:pPr>
            <a:r>
              <a:rPr lang="en-US" sz="2800" b="1" dirty="0">
                <a:solidFill>
                  <a:srgbClr val="FFFFFF"/>
                </a:solidFill>
                <a:effectLst/>
                <a:ea typeface="Times New Roman" panose="02020603050405020304" pitchFamily="18" charset="0"/>
                <a:cs typeface="Arial" panose="020B0604020202020204" pitchFamily="34" charset="0"/>
              </a:rPr>
              <a:t>  LECTURE 02</a:t>
            </a:r>
            <a:endParaRPr lang="en-US" sz="1100" dirty="0">
              <a:ea typeface="Times New Roman" panose="02020603050405020304" pitchFamily="18" charset="0"/>
              <a:cs typeface="Arial" panose="020B0604020202020204" pitchFamily="34" charset="0"/>
            </a:endParaRPr>
          </a:p>
          <a:p>
            <a:pPr indent="457200">
              <a:lnSpc>
                <a:spcPct val="115000"/>
              </a:lnSpc>
              <a:spcAft>
                <a:spcPts val="1000"/>
              </a:spcAft>
            </a:pPr>
            <a:r>
              <a:rPr lang="en-US" sz="2400" b="1" dirty="0">
                <a:solidFill>
                  <a:srgbClr val="FFFFFF"/>
                </a:solidFill>
                <a:effectLst/>
                <a:ea typeface="Times New Roman" panose="02020603050405020304" pitchFamily="18" charset="0"/>
                <a:cs typeface="Arial" panose="020B0604020202020204" pitchFamily="34" charset="0"/>
              </a:rPr>
              <a:t>VCS Introduction of Android</a:t>
            </a:r>
            <a:endParaRPr lang="en-US" sz="2400" dirty="0">
              <a:effectLst/>
              <a:ea typeface="Times New Roman" panose="02020603050405020304" pitchFamily="18" charset="0"/>
              <a:cs typeface="Arial" panose="020B0604020202020204" pitchFamily="34" charset="0"/>
            </a:endParaRPr>
          </a:p>
        </p:txBody>
      </p:sp>
      <p:grpSp>
        <p:nvGrpSpPr>
          <p:cNvPr id="15" name="Group 14">
            <a:extLst>
              <a:ext uri="{FF2B5EF4-FFF2-40B4-BE49-F238E27FC236}">
                <a16:creationId xmlns:a16="http://schemas.microsoft.com/office/drawing/2014/main" id="{A80B8259-A017-594B-AC42-673A1176199F}"/>
              </a:ext>
            </a:extLst>
          </p:cNvPr>
          <p:cNvGrpSpPr/>
          <p:nvPr/>
        </p:nvGrpSpPr>
        <p:grpSpPr>
          <a:xfrm>
            <a:off x="0" y="4065136"/>
            <a:ext cx="12336905" cy="2792864"/>
            <a:chOff x="0" y="0"/>
            <a:chExt cx="7995920" cy="3729355"/>
          </a:xfrm>
        </p:grpSpPr>
        <p:sp>
          <p:nvSpPr>
            <p:cNvPr id="16" name="Rectangle 27">
              <a:extLst>
                <a:ext uri="{FF2B5EF4-FFF2-40B4-BE49-F238E27FC236}">
                  <a16:creationId xmlns:a16="http://schemas.microsoft.com/office/drawing/2014/main" id="{E34BD8E9-9C77-F749-BBA2-58CC25C19DAB}"/>
                </a:ext>
              </a:extLst>
            </p:cNvPr>
            <p:cNvSpPr/>
            <p:nvPr/>
          </p:nvSpPr>
          <p:spPr>
            <a:xfrm flipH="1">
              <a:off x="0" y="0"/>
              <a:ext cx="7995920" cy="3729355"/>
            </a:xfrm>
            <a:custGeom>
              <a:avLst/>
              <a:gdLst>
                <a:gd name="connsiteX0" fmla="*/ 0 w 7896860"/>
                <a:gd name="connsiteY0" fmla="*/ 0 h 1786255"/>
                <a:gd name="connsiteX1" fmla="*/ 7896860 w 7896860"/>
                <a:gd name="connsiteY1" fmla="*/ 0 h 1786255"/>
                <a:gd name="connsiteX2" fmla="*/ 7896860 w 7896860"/>
                <a:gd name="connsiteY2" fmla="*/ 1786255 h 1786255"/>
                <a:gd name="connsiteX3" fmla="*/ 0 w 7896860"/>
                <a:gd name="connsiteY3" fmla="*/ 1786255 h 1786255"/>
                <a:gd name="connsiteX4" fmla="*/ 0 w 7896860"/>
                <a:gd name="connsiteY4" fmla="*/ 0 h 1786255"/>
                <a:gd name="connsiteX0" fmla="*/ 99296 w 7996156"/>
                <a:gd name="connsiteY0" fmla="*/ 0 h 1786255"/>
                <a:gd name="connsiteX1" fmla="*/ 229924 w 7996156"/>
                <a:gd name="connsiteY1" fmla="*/ 1515118 h 1786255"/>
                <a:gd name="connsiteX2" fmla="*/ 7996156 w 7996156"/>
                <a:gd name="connsiteY2" fmla="*/ 0 h 1786255"/>
                <a:gd name="connsiteX3" fmla="*/ 7996156 w 7996156"/>
                <a:gd name="connsiteY3" fmla="*/ 1786255 h 1786255"/>
                <a:gd name="connsiteX4" fmla="*/ 99296 w 7996156"/>
                <a:gd name="connsiteY4" fmla="*/ 1786255 h 1786255"/>
                <a:gd name="connsiteX5" fmla="*/ 99296 w 7996156"/>
                <a:gd name="connsiteY5" fmla="*/ 0 h 178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6156" h="1786255">
                  <a:moveTo>
                    <a:pt x="99296" y="0"/>
                  </a:moveTo>
                  <a:cubicBezTo>
                    <a:pt x="839524" y="0"/>
                    <a:pt x="-510304" y="1515118"/>
                    <a:pt x="229924" y="1515118"/>
                  </a:cubicBezTo>
                  <a:lnTo>
                    <a:pt x="7996156" y="0"/>
                  </a:lnTo>
                  <a:lnTo>
                    <a:pt x="7996156" y="1786255"/>
                  </a:lnTo>
                  <a:lnTo>
                    <a:pt x="99296" y="1786255"/>
                  </a:lnTo>
                  <a:lnTo>
                    <a:pt x="99296" y="0"/>
                  </a:lnTo>
                  <a:close/>
                </a:path>
              </a:pathLst>
            </a:cu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Instructor: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Maulana Haq Nawaz</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709B020-5E28-1441-894C-1712C63F4E31}"/>
                </a:ext>
              </a:extLst>
            </p:cNvPr>
            <p:cNvCxnSpPr>
              <a:cxnSpLocks/>
            </p:cNvCxnSpPr>
            <p:nvPr/>
          </p:nvCxnSpPr>
          <p:spPr>
            <a:xfrm>
              <a:off x="106878" y="249382"/>
              <a:ext cx="7795125" cy="3149698"/>
            </a:xfrm>
            <a:prstGeom prst="line">
              <a:avLst/>
            </a:prstGeom>
            <a:noFill/>
            <a:ln w="76200" cap="flat" cmpd="sng" algn="ctr">
              <a:solidFill>
                <a:srgbClr val="FCF600"/>
              </a:solidFill>
              <a:prstDash val="solid"/>
            </a:ln>
            <a:effectLst/>
          </p:spPr>
        </p:cxnSp>
      </p:grpSp>
      <p:grpSp>
        <p:nvGrpSpPr>
          <p:cNvPr id="19" name="Group 18">
            <a:extLst>
              <a:ext uri="{FF2B5EF4-FFF2-40B4-BE49-F238E27FC236}">
                <a16:creationId xmlns:a16="http://schemas.microsoft.com/office/drawing/2014/main" id="{F49D38CD-5AF9-1742-9074-FA92EB4C4344}"/>
              </a:ext>
            </a:extLst>
          </p:cNvPr>
          <p:cNvGrpSpPr/>
          <p:nvPr/>
        </p:nvGrpSpPr>
        <p:grpSpPr>
          <a:xfrm>
            <a:off x="9935714" y="4291059"/>
            <a:ext cx="1649096" cy="1630680"/>
            <a:chOff x="0" y="0"/>
            <a:chExt cx="1649730" cy="1630680"/>
          </a:xfrm>
        </p:grpSpPr>
        <p:grpSp>
          <p:nvGrpSpPr>
            <p:cNvPr id="20" name="Group 19">
              <a:extLst>
                <a:ext uri="{FF2B5EF4-FFF2-40B4-BE49-F238E27FC236}">
                  <a16:creationId xmlns:a16="http://schemas.microsoft.com/office/drawing/2014/main" id="{F8E466CE-AF45-CD42-925F-4BA7BE89BB59}"/>
                </a:ext>
              </a:extLst>
            </p:cNvPr>
            <p:cNvGrpSpPr/>
            <p:nvPr/>
          </p:nvGrpSpPr>
          <p:grpSpPr>
            <a:xfrm>
              <a:off x="1009650" y="495300"/>
              <a:ext cx="640080" cy="640080"/>
              <a:chOff x="0" y="0"/>
              <a:chExt cx="640080" cy="640080"/>
            </a:xfrm>
          </p:grpSpPr>
          <p:sp>
            <p:nvSpPr>
              <p:cNvPr id="30" name="Rectangle 29">
                <a:extLst>
                  <a:ext uri="{FF2B5EF4-FFF2-40B4-BE49-F238E27FC236}">
                    <a16:creationId xmlns:a16="http://schemas.microsoft.com/office/drawing/2014/main" id="{72426295-290B-0F4D-8910-146FC1437DDD}"/>
                  </a:ext>
                </a:extLst>
              </p:cNvPr>
              <p:cNvSpPr/>
              <p:nvPr/>
            </p:nvSpPr>
            <p:spPr>
              <a:xfrm rot="2693454">
                <a:off x="47625" y="47625"/>
                <a:ext cx="548640" cy="548640"/>
              </a:xfrm>
              <a:prstGeom prst="rect">
                <a:avLst/>
              </a:prstGeom>
              <a:solidFill>
                <a:srgbClr val="FCF600"/>
              </a:solidFill>
              <a:ln w="25400" cap="flat" cmpd="sng" algn="ctr">
                <a:solidFill>
                  <a:srgbClr val="FCF60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D6848CC1-ACEC-4F40-BF57-3A6D7AE7BC59}"/>
                  </a:ext>
                </a:extLst>
              </p:cNvPr>
              <p:cNvSpPr/>
              <p:nvPr/>
            </p:nvSpPr>
            <p:spPr>
              <a:xfrm rot="2693454">
                <a:off x="0" y="0"/>
                <a:ext cx="640080" cy="640080"/>
              </a:xfrm>
              <a:prstGeom prst="rect">
                <a:avLst/>
              </a:prstGeom>
              <a:noFill/>
              <a:ln w="25400" cap="flat" cmpd="sng" algn="ctr">
                <a:solidFill>
                  <a:srgbClr val="FCF6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1" name="Group 20">
              <a:extLst>
                <a:ext uri="{FF2B5EF4-FFF2-40B4-BE49-F238E27FC236}">
                  <a16:creationId xmlns:a16="http://schemas.microsoft.com/office/drawing/2014/main" id="{C7CDA5E5-7CC9-9A4C-B23D-7FA82ACA85C5}"/>
                </a:ext>
              </a:extLst>
            </p:cNvPr>
            <p:cNvGrpSpPr/>
            <p:nvPr/>
          </p:nvGrpSpPr>
          <p:grpSpPr>
            <a:xfrm>
              <a:off x="0" y="495300"/>
              <a:ext cx="640080" cy="640080"/>
              <a:chOff x="0" y="0"/>
              <a:chExt cx="640080" cy="640080"/>
            </a:xfrm>
          </p:grpSpPr>
          <p:sp>
            <p:nvSpPr>
              <p:cNvPr id="28" name="Rectangle 27">
                <a:extLst>
                  <a:ext uri="{FF2B5EF4-FFF2-40B4-BE49-F238E27FC236}">
                    <a16:creationId xmlns:a16="http://schemas.microsoft.com/office/drawing/2014/main" id="{04C649A1-D6D3-994C-BC1D-AF993332817B}"/>
                  </a:ext>
                </a:extLst>
              </p:cNvPr>
              <p:cNvSpPr/>
              <p:nvPr/>
            </p:nvSpPr>
            <p:spPr>
              <a:xfrm rot="2693454">
                <a:off x="47625" y="47625"/>
                <a:ext cx="548640" cy="548640"/>
              </a:xfrm>
              <a:prstGeom prst="rect">
                <a:avLst/>
              </a:prstGeom>
              <a:solidFill>
                <a:srgbClr val="222A35"/>
              </a:solidFill>
              <a:ln w="25400" cap="flat" cmpd="sng" algn="ctr">
                <a:solidFill>
                  <a:srgbClr val="8064A2">
                    <a:lumMod val="50000"/>
                  </a:srgbClr>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E6C70D63-42BE-F644-BDE2-90CFB256EBB3}"/>
                  </a:ext>
                </a:extLst>
              </p:cNvPr>
              <p:cNvSpPr/>
              <p:nvPr/>
            </p:nvSpPr>
            <p:spPr>
              <a:xfrm rot="2693454">
                <a:off x="0" y="0"/>
                <a:ext cx="640080" cy="640080"/>
              </a:xfrm>
              <a:prstGeom prst="rect">
                <a:avLst/>
              </a:prstGeom>
              <a:noFill/>
              <a:ln w="25400" cap="flat" cmpd="sng" algn="ctr">
                <a:solidFill>
                  <a:srgbClr val="8064A2">
                    <a:lumMod val="75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 name="Group 21">
              <a:extLst>
                <a:ext uri="{FF2B5EF4-FFF2-40B4-BE49-F238E27FC236}">
                  <a16:creationId xmlns:a16="http://schemas.microsoft.com/office/drawing/2014/main" id="{B649049B-2C08-1E4C-BB46-82182DD31D69}"/>
                </a:ext>
              </a:extLst>
            </p:cNvPr>
            <p:cNvGrpSpPr/>
            <p:nvPr/>
          </p:nvGrpSpPr>
          <p:grpSpPr>
            <a:xfrm>
              <a:off x="504825" y="0"/>
              <a:ext cx="640080" cy="640080"/>
              <a:chOff x="0" y="0"/>
              <a:chExt cx="640080" cy="640080"/>
            </a:xfrm>
          </p:grpSpPr>
          <p:sp>
            <p:nvSpPr>
              <p:cNvPr id="26" name="Rectangle 25">
                <a:extLst>
                  <a:ext uri="{FF2B5EF4-FFF2-40B4-BE49-F238E27FC236}">
                    <a16:creationId xmlns:a16="http://schemas.microsoft.com/office/drawing/2014/main" id="{FA0129F5-AB8A-8F42-A495-72867EE09848}"/>
                  </a:ext>
                </a:extLst>
              </p:cNvPr>
              <p:cNvSpPr/>
              <p:nvPr/>
            </p:nvSpPr>
            <p:spPr>
              <a:xfrm rot="2693454">
                <a:off x="47625" y="47625"/>
                <a:ext cx="548640" cy="548640"/>
              </a:xfrm>
              <a:prstGeom prst="rect">
                <a:avLst/>
              </a:prstGeom>
              <a:solidFill>
                <a:sysClr val="windowText" lastClr="000000"/>
              </a:solidFill>
              <a:ln w="25400" cap="flat" cmpd="sng" algn="ctr">
                <a:solidFill>
                  <a:sysClr val="windowText" lastClr="000000"/>
                </a:solidFill>
                <a:prstDash val="solid"/>
              </a:ln>
              <a:effectLst>
                <a:innerShdw blurRad="63500" dist="50800" dir="27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26">
                <a:extLst>
                  <a:ext uri="{FF2B5EF4-FFF2-40B4-BE49-F238E27FC236}">
                    <a16:creationId xmlns:a16="http://schemas.microsoft.com/office/drawing/2014/main" id="{80D33597-20AE-5548-959A-14389BAEFA08}"/>
                  </a:ext>
                </a:extLst>
              </p:cNvPr>
              <p:cNvSpPr/>
              <p:nvPr/>
            </p:nvSpPr>
            <p:spPr>
              <a:xfrm rot="2693454">
                <a:off x="0" y="0"/>
                <a:ext cx="640080" cy="64008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oup 22">
              <a:extLst>
                <a:ext uri="{FF2B5EF4-FFF2-40B4-BE49-F238E27FC236}">
                  <a16:creationId xmlns:a16="http://schemas.microsoft.com/office/drawing/2014/main" id="{160B298E-884D-9844-9F27-C5D06A0B828D}"/>
                </a:ext>
              </a:extLst>
            </p:cNvPr>
            <p:cNvGrpSpPr/>
            <p:nvPr/>
          </p:nvGrpSpPr>
          <p:grpSpPr>
            <a:xfrm>
              <a:off x="495300" y="990600"/>
              <a:ext cx="640080" cy="640080"/>
              <a:chOff x="0" y="0"/>
              <a:chExt cx="640080" cy="640080"/>
            </a:xfrm>
          </p:grpSpPr>
          <p:sp>
            <p:nvSpPr>
              <p:cNvPr id="24" name="Rectangle 23">
                <a:extLst>
                  <a:ext uri="{FF2B5EF4-FFF2-40B4-BE49-F238E27FC236}">
                    <a16:creationId xmlns:a16="http://schemas.microsoft.com/office/drawing/2014/main" id="{4046CB92-4C03-EB44-BE3E-AE8130A7D1BE}"/>
                  </a:ext>
                </a:extLst>
              </p:cNvPr>
              <p:cNvSpPr/>
              <p:nvPr/>
            </p:nvSpPr>
            <p:spPr>
              <a:xfrm rot="2693454">
                <a:off x="38100" y="47625"/>
                <a:ext cx="548640" cy="548640"/>
              </a:xfrm>
              <a:prstGeom prst="rect">
                <a:avLst/>
              </a:prstGeom>
              <a:solidFill>
                <a:srgbClr val="002060"/>
              </a:solidFill>
              <a:ln w="25400" cap="flat" cmpd="sng" algn="ctr">
                <a:solidFill>
                  <a:srgbClr val="00206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24">
                <a:extLst>
                  <a:ext uri="{FF2B5EF4-FFF2-40B4-BE49-F238E27FC236}">
                    <a16:creationId xmlns:a16="http://schemas.microsoft.com/office/drawing/2014/main" id="{5DC40783-219E-194E-88BA-FB025F757DD1}"/>
                  </a:ext>
                </a:extLst>
              </p:cNvPr>
              <p:cNvSpPr/>
              <p:nvPr/>
            </p:nvSpPr>
            <p:spPr>
              <a:xfrm rot="2693454">
                <a:off x="0" y="0"/>
                <a:ext cx="640080" cy="640080"/>
              </a:xfrm>
              <a:prstGeom prst="rect">
                <a:avLst/>
              </a:prstGeom>
              <a:noFill/>
              <a:ln w="25400" cap="flat" cmpd="sng" algn="ctr">
                <a:solidFill>
                  <a:srgbClr val="00206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128761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Commit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Changes made  </a:t>
            </a:r>
            <a:r>
              <a:rPr lang="en-US" sz="3000" b="1" dirty="0">
                <a:solidFill>
                  <a:schemeClr val="bg1"/>
                </a:solidFill>
                <a:ea typeface="Lato Heavy" panose="020B0604020202020204" charset="0"/>
                <a:cs typeface="Segoe UI" panose="020B0502040204020203" pitchFamily="34" charset="0"/>
              </a:rPr>
              <a:t>with </a:t>
            </a:r>
            <a:r>
              <a:rPr lang="en-US" sz="3000" b="1" dirty="0">
                <a:solidFill>
                  <a:srgbClr val="FFFF00"/>
                </a:solidFill>
                <a:ea typeface="Lato Heavy" panose="020B0604020202020204" charset="0"/>
                <a:cs typeface="Segoe UI" panose="020B0502040204020203" pitchFamily="34" charset="0"/>
              </a:rPr>
              <a:t>message</a:t>
            </a:r>
            <a:r>
              <a:rPr lang="en-US" sz="3000" b="1" dirty="0">
                <a:solidFill>
                  <a:schemeClr val="bg1"/>
                </a:solidFill>
                <a:ea typeface="Lato Heavy" panose="020B0604020202020204" charset="0"/>
                <a:cs typeface="Segoe UI" panose="020B0502040204020203" pitchFamily="34" charset="0"/>
              </a:rPr>
              <a:t> to </a:t>
            </a:r>
            <a:r>
              <a:rPr lang="en-US" sz="3000" b="1" dirty="0">
                <a:solidFill>
                  <a:srgbClr val="FFFF00"/>
                </a:solidFill>
                <a:ea typeface="Lato Heavy" panose="020B0604020202020204" charset="0"/>
                <a:cs typeface="Segoe UI" panose="020B0502040204020203" pitchFamily="34" charset="0"/>
              </a:rPr>
              <a:t>track changes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2" name="Right Arrow 26">
            <a:extLst>
              <a:ext uri="{FF2B5EF4-FFF2-40B4-BE49-F238E27FC236}">
                <a16:creationId xmlns:a16="http://schemas.microsoft.com/office/drawing/2014/main" id="{10E979FE-F4DA-8643-9A21-395180AF909D}"/>
              </a:ext>
            </a:extLst>
          </p:cNvPr>
          <p:cNvSpPr/>
          <p:nvPr/>
        </p:nvSpPr>
        <p:spPr>
          <a:xfrm>
            <a:off x="1473088" y="2358688"/>
            <a:ext cx="6600395"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2686BF6-C1F1-F746-BFC0-41363352A517}"/>
              </a:ext>
            </a:extLst>
          </p:cNvPr>
          <p:cNvSpPr/>
          <p:nvPr/>
        </p:nvSpPr>
        <p:spPr>
          <a:xfrm>
            <a:off x="1984709" y="263083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commit -m </a:t>
            </a:r>
            <a:r>
              <a:rPr lang="en-US" sz="2800" b="1" dirty="0">
                <a:solidFill>
                  <a:srgbClr val="002060"/>
                </a:solidFill>
                <a:latin typeface="Calibri" panose="020F0502020204030204" pitchFamily="34" charset="0"/>
                <a:ea typeface="Calibri" panose="020F0502020204030204" pitchFamily="34" charset="0"/>
              </a:rPr>
              <a:t>“Message ”</a:t>
            </a:r>
          </a:p>
        </p:txBody>
      </p:sp>
      <p:pic>
        <p:nvPicPr>
          <p:cNvPr id="14" name="Picture 4" descr="Related image">
            <a:extLst>
              <a:ext uri="{FF2B5EF4-FFF2-40B4-BE49-F238E27FC236}">
                <a16:creationId xmlns:a16="http://schemas.microsoft.com/office/drawing/2014/main" id="{9C99A2EE-F5FC-FB4B-80BB-00D24984E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293856"/>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26">
            <a:extLst>
              <a:ext uri="{FF2B5EF4-FFF2-40B4-BE49-F238E27FC236}">
                <a16:creationId xmlns:a16="http://schemas.microsoft.com/office/drawing/2014/main" id="{96C4A126-9D55-F24B-A453-28A895A37564}"/>
              </a:ext>
            </a:extLst>
          </p:cNvPr>
          <p:cNvSpPr/>
          <p:nvPr/>
        </p:nvSpPr>
        <p:spPr>
          <a:xfrm>
            <a:off x="1470816" y="3881178"/>
            <a:ext cx="7205175"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1A49F8FA-0DB1-4F44-B2B1-61817AE788A5}"/>
              </a:ext>
            </a:extLst>
          </p:cNvPr>
          <p:cNvSpPr/>
          <p:nvPr/>
        </p:nvSpPr>
        <p:spPr>
          <a:xfrm>
            <a:off x="1982438" y="415332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commit -m </a:t>
            </a:r>
            <a:r>
              <a:rPr lang="en-US" sz="2800" b="1" dirty="0">
                <a:solidFill>
                  <a:srgbClr val="002060"/>
                </a:solidFill>
                <a:latin typeface="Calibri" panose="020F0502020204030204" pitchFamily="34" charset="0"/>
                <a:ea typeface="Calibri" panose="020F0502020204030204" pitchFamily="34" charset="0"/>
              </a:rPr>
              <a:t>“First Commit ”</a:t>
            </a:r>
          </a:p>
        </p:txBody>
      </p:sp>
      <p:pic>
        <p:nvPicPr>
          <p:cNvPr id="23" name="Picture 4" descr="Related image">
            <a:extLst>
              <a:ext uri="{FF2B5EF4-FFF2-40B4-BE49-F238E27FC236}">
                <a16:creationId xmlns:a16="http://schemas.microsoft.com/office/drawing/2014/main" id="{2BFCC83D-AD40-474E-BB35-59602754CE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803" y="3816346"/>
            <a:ext cx="1137397" cy="117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left)">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wipe(left)">
                                      <p:cBhvr>
                                        <p:cTn id="4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2"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Commit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Changes made  </a:t>
            </a:r>
            <a:r>
              <a:rPr lang="en-US" sz="3000" b="1" dirty="0">
                <a:solidFill>
                  <a:schemeClr val="bg1"/>
                </a:solidFill>
                <a:ea typeface="Lato Heavy" panose="020B0604020202020204" charset="0"/>
                <a:cs typeface="Segoe UI" panose="020B0502040204020203" pitchFamily="34" charset="0"/>
              </a:rPr>
              <a:t>with </a:t>
            </a:r>
            <a:r>
              <a:rPr lang="en-US" sz="3000" b="1" dirty="0">
                <a:solidFill>
                  <a:srgbClr val="FFFF00"/>
                </a:solidFill>
                <a:ea typeface="Lato Heavy" panose="020B0604020202020204" charset="0"/>
                <a:cs typeface="Segoe UI" panose="020B0502040204020203" pitchFamily="34" charset="0"/>
              </a:rPr>
              <a:t>message</a:t>
            </a:r>
            <a:r>
              <a:rPr lang="en-US" sz="3000" b="1" dirty="0">
                <a:solidFill>
                  <a:schemeClr val="bg1"/>
                </a:solidFill>
                <a:ea typeface="Lato Heavy" panose="020B0604020202020204" charset="0"/>
                <a:cs typeface="Segoe UI" panose="020B0502040204020203" pitchFamily="34" charset="0"/>
              </a:rPr>
              <a:t> to </a:t>
            </a:r>
            <a:r>
              <a:rPr lang="en-US" sz="3000" b="1" dirty="0">
                <a:solidFill>
                  <a:srgbClr val="FFFF00"/>
                </a:solidFill>
                <a:ea typeface="Lato Heavy" panose="020B0604020202020204" charset="0"/>
                <a:cs typeface="Segoe UI" panose="020B0502040204020203" pitchFamily="34" charset="0"/>
              </a:rPr>
              <a:t>track changes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28FFC25-E440-994D-89E0-7B7BDD3E8C3C}"/>
              </a:ext>
            </a:extLst>
          </p:cNvPr>
          <p:cNvPicPr>
            <a:picLocks noChangeAspect="1"/>
          </p:cNvPicPr>
          <p:nvPr/>
        </p:nvPicPr>
        <p:blipFill>
          <a:blip r:embed="rId2"/>
          <a:stretch>
            <a:fillRect/>
          </a:stretch>
        </p:blipFill>
        <p:spPr>
          <a:xfrm>
            <a:off x="838200" y="3007360"/>
            <a:ext cx="10778631" cy="2204720"/>
          </a:xfrm>
          <a:prstGeom prst="rect">
            <a:avLst/>
          </a:prstGeom>
        </p:spPr>
      </p:pic>
      <p:sp>
        <p:nvSpPr>
          <p:cNvPr id="27" name="Rectangle 26">
            <a:extLst>
              <a:ext uri="{FF2B5EF4-FFF2-40B4-BE49-F238E27FC236}">
                <a16:creationId xmlns:a16="http://schemas.microsoft.com/office/drawing/2014/main" id="{1271F4DA-AEAD-1947-BAF8-EDD910B92FD4}"/>
              </a:ext>
            </a:extLst>
          </p:cNvPr>
          <p:cNvSpPr/>
          <p:nvPr/>
        </p:nvSpPr>
        <p:spPr>
          <a:xfrm>
            <a:off x="6602645" y="3146806"/>
            <a:ext cx="5014186" cy="34620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68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Status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chemeClr val="bg1"/>
                </a:solidFill>
                <a:ea typeface="Lato Heavy" panose="020B0604020202020204" charset="0"/>
                <a:cs typeface="Segoe UI" panose="020B0502040204020203" pitchFamily="34" charset="0"/>
              </a:rPr>
              <a:t>Tells about the </a:t>
            </a:r>
            <a:r>
              <a:rPr lang="en-US" sz="3000" b="1" dirty="0">
                <a:solidFill>
                  <a:srgbClr val="FFFF00"/>
                </a:solidFill>
                <a:ea typeface="Lato Heavy" panose="020B0604020202020204" charset="0"/>
                <a:cs typeface="Segoe UI" panose="020B0502040204020203" pitchFamily="34" charset="0"/>
              </a:rPr>
              <a:t>status </a:t>
            </a:r>
            <a:r>
              <a:rPr lang="en-US" sz="3000" b="1" dirty="0">
                <a:solidFill>
                  <a:schemeClr val="bg1"/>
                </a:solidFill>
                <a:ea typeface="Lato Heavy" panose="020B0604020202020204" charset="0"/>
                <a:cs typeface="Segoe UI" panose="020B0502040204020203" pitchFamily="34" charset="0"/>
              </a:rPr>
              <a:t>of the</a:t>
            </a:r>
            <a:r>
              <a:rPr lang="en-US" sz="3000" b="1" dirty="0">
                <a:solidFill>
                  <a:srgbClr val="FFFF00"/>
                </a:solidFill>
                <a:ea typeface="Lato Heavy" panose="020B0604020202020204" charset="0"/>
                <a:cs typeface="Segoe UI" panose="020B0502040204020203" pitchFamily="34" charset="0"/>
              </a:rPr>
              <a:t> repository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2" name="Right Arrow 26">
            <a:extLst>
              <a:ext uri="{FF2B5EF4-FFF2-40B4-BE49-F238E27FC236}">
                <a16:creationId xmlns:a16="http://schemas.microsoft.com/office/drawing/2014/main" id="{10E979FE-F4DA-8643-9A21-395180AF909D}"/>
              </a:ext>
            </a:extLst>
          </p:cNvPr>
          <p:cNvSpPr/>
          <p:nvPr/>
        </p:nvSpPr>
        <p:spPr>
          <a:xfrm>
            <a:off x="1473089" y="2358688"/>
            <a:ext cx="2678288"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2686BF6-C1F1-F746-BFC0-41363352A517}"/>
              </a:ext>
            </a:extLst>
          </p:cNvPr>
          <p:cNvSpPr/>
          <p:nvPr/>
        </p:nvSpPr>
        <p:spPr>
          <a:xfrm>
            <a:off x="1984709" y="263083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status</a:t>
            </a:r>
            <a:endParaRPr lang="en-US" sz="2800" b="1" dirty="0">
              <a:solidFill>
                <a:srgbClr val="002060"/>
              </a:solidFill>
              <a:latin typeface="Calibri" panose="020F0502020204030204" pitchFamily="34" charset="0"/>
              <a:ea typeface="Calibri" panose="020F0502020204030204" pitchFamily="34" charset="0"/>
            </a:endParaRPr>
          </a:p>
        </p:txBody>
      </p:sp>
      <p:pic>
        <p:nvPicPr>
          <p:cNvPr id="14" name="Picture 4" descr="Related image">
            <a:extLst>
              <a:ext uri="{FF2B5EF4-FFF2-40B4-BE49-F238E27FC236}">
                <a16:creationId xmlns:a16="http://schemas.microsoft.com/office/drawing/2014/main" id="{9C99A2EE-F5FC-FB4B-80BB-00D24984E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293856"/>
            <a:ext cx="1137397" cy="1179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5D69AB-75C1-D14B-9F7E-EAE274723636}"/>
              </a:ext>
            </a:extLst>
          </p:cNvPr>
          <p:cNvPicPr>
            <a:picLocks noChangeAspect="1"/>
          </p:cNvPicPr>
          <p:nvPr/>
        </p:nvPicPr>
        <p:blipFill>
          <a:blip r:embed="rId3"/>
          <a:stretch>
            <a:fillRect/>
          </a:stretch>
        </p:blipFill>
        <p:spPr>
          <a:xfrm>
            <a:off x="969363" y="3676556"/>
            <a:ext cx="10269846" cy="1590388"/>
          </a:xfrm>
          <a:prstGeom prst="rect">
            <a:avLst/>
          </a:prstGeom>
        </p:spPr>
      </p:pic>
      <p:sp>
        <p:nvSpPr>
          <p:cNvPr id="27" name="Rectangle 26">
            <a:extLst>
              <a:ext uri="{FF2B5EF4-FFF2-40B4-BE49-F238E27FC236}">
                <a16:creationId xmlns:a16="http://schemas.microsoft.com/office/drawing/2014/main" id="{519922EE-62E6-264F-B293-0E68CAAB2E64}"/>
              </a:ext>
            </a:extLst>
          </p:cNvPr>
          <p:cNvSpPr/>
          <p:nvPr/>
        </p:nvSpPr>
        <p:spPr>
          <a:xfrm>
            <a:off x="6104286" y="3730372"/>
            <a:ext cx="1686402" cy="34065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1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left)">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2"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Push</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Push</a:t>
            </a:r>
            <a:r>
              <a:rPr lang="en-US" sz="3000" b="1" dirty="0">
                <a:solidFill>
                  <a:schemeClr val="bg1"/>
                </a:solidFill>
                <a:ea typeface="Lato Heavy" panose="020B0604020202020204" charset="0"/>
                <a:cs typeface="Segoe UI" panose="020B0502040204020203" pitchFamily="34" charset="0"/>
              </a:rPr>
              <a:t> </a:t>
            </a:r>
            <a:r>
              <a:rPr lang="en-US" sz="3000" b="1" dirty="0">
                <a:solidFill>
                  <a:srgbClr val="FFFF00"/>
                </a:solidFill>
                <a:ea typeface="Lato Heavy" panose="020B0604020202020204" charset="0"/>
                <a:cs typeface="Segoe UI" panose="020B0502040204020203" pitchFamily="34" charset="0"/>
              </a:rPr>
              <a:t>changes</a:t>
            </a:r>
            <a:r>
              <a:rPr lang="en-US" sz="3000" b="1" dirty="0">
                <a:solidFill>
                  <a:schemeClr val="bg1"/>
                </a:solidFill>
                <a:ea typeface="Lato Heavy" panose="020B0604020202020204" charset="0"/>
                <a:cs typeface="Segoe UI" panose="020B0502040204020203" pitchFamily="34" charset="0"/>
              </a:rPr>
              <a:t> to the </a:t>
            </a:r>
            <a:r>
              <a:rPr lang="en-US" sz="3000" b="1" dirty="0">
                <a:solidFill>
                  <a:srgbClr val="FFFF00"/>
                </a:solidFill>
                <a:ea typeface="Lato Heavy" panose="020B0604020202020204" charset="0"/>
                <a:cs typeface="Segoe UI" panose="020B0502040204020203" pitchFamily="34" charset="0"/>
              </a:rPr>
              <a:t>server</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2" name="Right Arrow 26">
            <a:extLst>
              <a:ext uri="{FF2B5EF4-FFF2-40B4-BE49-F238E27FC236}">
                <a16:creationId xmlns:a16="http://schemas.microsoft.com/office/drawing/2014/main" id="{10E979FE-F4DA-8643-9A21-395180AF909D}"/>
              </a:ext>
            </a:extLst>
          </p:cNvPr>
          <p:cNvSpPr/>
          <p:nvPr/>
        </p:nvSpPr>
        <p:spPr>
          <a:xfrm>
            <a:off x="1473089" y="2358688"/>
            <a:ext cx="2678288"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2686BF6-C1F1-F746-BFC0-41363352A517}"/>
              </a:ext>
            </a:extLst>
          </p:cNvPr>
          <p:cNvSpPr/>
          <p:nvPr/>
        </p:nvSpPr>
        <p:spPr>
          <a:xfrm>
            <a:off x="1984709" y="263083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push</a:t>
            </a:r>
            <a:endParaRPr lang="en-US" sz="2800" b="1" dirty="0">
              <a:solidFill>
                <a:srgbClr val="002060"/>
              </a:solidFill>
              <a:latin typeface="Calibri" panose="020F0502020204030204" pitchFamily="34" charset="0"/>
              <a:ea typeface="Calibri" panose="020F0502020204030204" pitchFamily="34" charset="0"/>
            </a:endParaRPr>
          </a:p>
        </p:txBody>
      </p:sp>
      <p:pic>
        <p:nvPicPr>
          <p:cNvPr id="14" name="Picture 4" descr="Related image">
            <a:extLst>
              <a:ext uri="{FF2B5EF4-FFF2-40B4-BE49-F238E27FC236}">
                <a16:creationId xmlns:a16="http://schemas.microsoft.com/office/drawing/2014/main" id="{9C99A2EE-F5FC-FB4B-80BB-00D24984E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293856"/>
            <a:ext cx="1137397" cy="1179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7E58B87-31D6-8E40-83B0-9D4217AA42B9}"/>
              </a:ext>
            </a:extLst>
          </p:cNvPr>
          <p:cNvPicPr>
            <a:picLocks noChangeAspect="1"/>
          </p:cNvPicPr>
          <p:nvPr/>
        </p:nvPicPr>
        <p:blipFill>
          <a:blip r:embed="rId3"/>
          <a:stretch>
            <a:fillRect/>
          </a:stretch>
        </p:blipFill>
        <p:spPr>
          <a:xfrm>
            <a:off x="799338" y="3594691"/>
            <a:ext cx="7162800" cy="2882900"/>
          </a:xfrm>
          <a:prstGeom prst="rect">
            <a:avLst/>
          </a:prstGeom>
        </p:spPr>
      </p:pic>
      <p:sp>
        <p:nvSpPr>
          <p:cNvPr id="23" name="Rectangle 22">
            <a:extLst>
              <a:ext uri="{FF2B5EF4-FFF2-40B4-BE49-F238E27FC236}">
                <a16:creationId xmlns:a16="http://schemas.microsoft.com/office/drawing/2014/main" id="{2D804C69-1563-6846-AA8E-04E803DCF8DA}"/>
              </a:ext>
            </a:extLst>
          </p:cNvPr>
          <p:cNvSpPr/>
          <p:nvPr/>
        </p:nvSpPr>
        <p:spPr>
          <a:xfrm>
            <a:off x="4711348" y="3594692"/>
            <a:ext cx="1103662" cy="33437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931E4-9B5A-E448-A628-CFDD07E1A429}"/>
              </a:ext>
            </a:extLst>
          </p:cNvPr>
          <p:cNvSpPr/>
          <p:nvPr/>
        </p:nvSpPr>
        <p:spPr>
          <a:xfrm>
            <a:off x="689808" y="3914227"/>
            <a:ext cx="7272329" cy="22436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3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left)">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err="1">
                <a:solidFill>
                  <a:srgbClr val="FFFF00"/>
                </a:solidFill>
                <a:ea typeface="Lato Heavy" panose="020B0604020202020204" charset="0"/>
                <a:cs typeface="Segoe UI" panose="020B0502040204020203" pitchFamily="34" charset="0"/>
              </a:rPr>
              <a:t>url</a:t>
            </a:r>
            <a:r>
              <a:rPr lang="en-US" sz="3200" b="1" dirty="0">
                <a:solidFill>
                  <a:srgbClr val="FFFF00"/>
                </a:solidFill>
                <a:ea typeface="Lato Heavy" panose="020B0604020202020204" charset="0"/>
                <a:cs typeface="Segoe UI" panose="020B0502040204020203" pitchFamily="34" charset="0"/>
              </a:rPr>
              <a:t>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repository  </a:t>
            </a:r>
            <a:r>
              <a:rPr lang="en-US" sz="3200" b="1" dirty="0">
                <a:solidFill>
                  <a:schemeClr val="bg1"/>
                </a:solidFill>
                <a:ea typeface="Lato Heavy" panose="020B0604020202020204" charset="0"/>
                <a:cs typeface="Segoe UI" panose="020B0502040204020203" pitchFamily="34" charset="0"/>
              </a:rPr>
              <a:t>on your account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6A7E963C-6001-B14C-A52D-64FA39030249}"/>
              </a:ext>
            </a:extLst>
          </p:cNvPr>
          <p:cNvPicPr>
            <a:picLocks noChangeAspect="1"/>
          </p:cNvPicPr>
          <p:nvPr/>
        </p:nvPicPr>
        <p:blipFill>
          <a:blip r:embed="rId2"/>
          <a:stretch>
            <a:fillRect/>
          </a:stretch>
        </p:blipFill>
        <p:spPr>
          <a:xfrm>
            <a:off x="0" y="2222715"/>
            <a:ext cx="12192000" cy="4086868"/>
          </a:xfrm>
          <a:prstGeom prst="rect">
            <a:avLst/>
          </a:prstGeom>
        </p:spPr>
      </p:pic>
      <p:sp>
        <p:nvSpPr>
          <p:cNvPr id="14" name="Rectangle 13">
            <a:extLst>
              <a:ext uri="{FF2B5EF4-FFF2-40B4-BE49-F238E27FC236}">
                <a16:creationId xmlns:a16="http://schemas.microsoft.com/office/drawing/2014/main" id="{0183FAE8-E212-EC45-BACA-FA23838551EE}"/>
              </a:ext>
            </a:extLst>
          </p:cNvPr>
          <p:cNvSpPr/>
          <p:nvPr/>
        </p:nvSpPr>
        <p:spPr>
          <a:xfrm>
            <a:off x="3471863" y="2902798"/>
            <a:ext cx="2871788" cy="38332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3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view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repository  </a:t>
            </a:r>
            <a:r>
              <a:rPr lang="en-US" sz="3200" b="1" dirty="0">
                <a:solidFill>
                  <a:schemeClr val="bg1"/>
                </a:solidFill>
                <a:ea typeface="Lato Heavy" panose="020B0604020202020204" charset="0"/>
                <a:cs typeface="Segoe UI" panose="020B0502040204020203" pitchFamily="34" charset="0"/>
              </a:rPr>
              <a:t>after </a:t>
            </a:r>
            <a:r>
              <a:rPr lang="en-US" sz="3200" b="1" dirty="0">
                <a:solidFill>
                  <a:srgbClr val="FFFF00"/>
                </a:solidFill>
                <a:ea typeface="Lato Heavy" panose="020B0604020202020204" charset="0"/>
                <a:cs typeface="Segoe UI" panose="020B0502040204020203" pitchFamily="34" charset="0"/>
              </a:rPr>
              <a:t>push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F9D80AB-8262-CB49-94BF-A5A9CD4217D6}"/>
              </a:ext>
            </a:extLst>
          </p:cNvPr>
          <p:cNvPicPr>
            <a:picLocks noChangeAspect="1"/>
          </p:cNvPicPr>
          <p:nvPr/>
        </p:nvPicPr>
        <p:blipFill>
          <a:blip r:embed="rId2"/>
          <a:stretch>
            <a:fillRect/>
          </a:stretch>
        </p:blipFill>
        <p:spPr>
          <a:xfrm>
            <a:off x="557212" y="2277229"/>
            <a:ext cx="11115675" cy="4317097"/>
          </a:xfrm>
          <a:prstGeom prst="rect">
            <a:avLst/>
          </a:prstGeom>
        </p:spPr>
      </p:pic>
      <p:sp>
        <p:nvSpPr>
          <p:cNvPr id="15" name="Rectangle 14">
            <a:extLst>
              <a:ext uri="{FF2B5EF4-FFF2-40B4-BE49-F238E27FC236}">
                <a16:creationId xmlns:a16="http://schemas.microsoft.com/office/drawing/2014/main" id="{DB7F0F05-701C-864B-BC6B-FD3DCF26561E}"/>
              </a:ext>
            </a:extLst>
          </p:cNvPr>
          <p:cNvSpPr/>
          <p:nvPr/>
        </p:nvSpPr>
        <p:spPr>
          <a:xfrm>
            <a:off x="1339675" y="4967554"/>
            <a:ext cx="4761088" cy="38332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content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file  </a:t>
            </a:r>
            <a:r>
              <a:rPr lang="en-US" sz="3200" b="1" dirty="0">
                <a:solidFill>
                  <a:schemeClr val="bg1"/>
                </a:solidFill>
                <a:ea typeface="Lato Heavy" panose="020B0604020202020204" charset="0"/>
                <a:cs typeface="Segoe UI" panose="020B0502040204020203" pitchFamily="34" charset="0"/>
              </a:rPr>
              <a:t>in </a:t>
            </a:r>
            <a:r>
              <a:rPr lang="en-US" sz="3200" b="1" dirty="0">
                <a:solidFill>
                  <a:srgbClr val="FFFF00"/>
                </a:solidFill>
                <a:ea typeface="Lato Heavy" panose="020B0604020202020204" charset="0"/>
                <a:cs typeface="Segoe UI" panose="020B0502040204020203" pitchFamily="34" charset="0"/>
              </a:rPr>
              <a:t>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314555AA-3F6B-244F-B033-47FD66DB378B}"/>
              </a:ext>
            </a:extLst>
          </p:cNvPr>
          <p:cNvPicPr>
            <a:picLocks noChangeAspect="1"/>
          </p:cNvPicPr>
          <p:nvPr/>
        </p:nvPicPr>
        <p:blipFill>
          <a:blip r:embed="rId2"/>
          <a:stretch>
            <a:fillRect/>
          </a:stretch>
        </p:blipFill>
        <p:spPr>
          <a:xfrm>
            <a:off x="2517737" y="2091148"/>
            <a:ext cx="4883188" cy="4814132"/>
          </a:xfrm>
          <a:prstGeom prst="rect">
            <a:avLst/>
          </a:prstGeom>
        </p:spPr>
      </p:pic>
    </p:spTree>
    <p:extLst>
      <p:ext uri="{BB962C8B-B14F-4D97-AF65-F5344CB8AC3E}">
        <p14:creationId xmlns:p14="http://schemas.microsoft.com/office/powerpoint/2010/main" val="394825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File Content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changes </a:t>
            </a:r>
            <a:r>
              <a:rPr lang="en-US" sz="3000" b="1" dirty="0">
                <a:solidFill>
                  <a:schemeClr val="bg1"/>
                </a:solidFill>
                <a:ea typeface="Lato Heavy" panose="020B0604020202020204" charset="0"/>
                <a:cs typeface="Segoe UI" panose="020B0502040204020203" pitchFamily="34" charset="0"/>
              </a:rPr>
              <a:t>made at </a:t>
            </a:r>
            <a:r>
              <a:rPr lang="en-US" sz="3000" b="1" dirty="0">
                <a:solidFill>
                  <a:srgbClr val="FFFF00"/>
                </a:solidFill>
                <a:ea typeface="Lato Heavy" panose="020B0604020202020204" charset="0"/>
                <a:cs typeface="Segoe UI" panose="020B0502040204020203" pitchFamily="34" charset="0"/>
              </a:rPr>
              <a:t>local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593112C-D868-3B47-A6E9-AF5514569BE2}"/>
              </a:ext>
            </a:extLst>
          </p:cNvPr>
          <p:cNvPicPr>
            <a:picLocks noChangeAspect="1"/>
          </p:cNvPicPr>
          <p:nvPr/>
        </p:nvPicPr>
        <p:blipFill>
          <a:blip r:embed="rId2"/>
          <a:stretch>
            <a:fillRect/>
          </a:stretch>
        </p:blipFill>
        <p:spPr>
          <a:xfrm>
            <a:off x="1236208" y="2287686"/>
            <a:ext cx="8386763" cy="4460607"/>
          </a:xfrm>
          <a:prstGeom prst="rect">
            <a:avLst/>
          </a:prstGeom>
        </p:spPr>
      </p:pic>
      <p:sp>
        <p:nvSpPr>
          <p:cNvPr id="14" name="Rectangle 13">
            <a:extLst>
              <a:ext uri="{FF2B5EF4-FFF2-40B4-BE49-F238E27FC236}">
                <a16:creationId xmlns:a16="http://schemas.microsoft.com/office/drawing/2014/main" id="{5D3378AD-3289-EB47-A4C1-E430C6ED4411}"/>
              </a:ext>
            </a:extLst>
          </p:cNvPr>
          <p:cNvSpPr/>
          <p:nvPr/>
        </p:nvSpPr>
        <p:spPr>
          <a:xfrm>
            <a:off x="3425650" y="4772025"/>
            <a:ext cx="4875388" cy="493132"/>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DBD27A-B4E5-E14B-B93E-FD24480F834D}"/>
              </a:ext>
            </a:extLst>
          </p:cNvPr>
          <p:cNvSpPr/>
          <p:nvPr/>
        </p:nvSpPr>
        <p:spPr>
          <a:xfrm>
            <a:off x="1220612" y="2517958"/>
            <a:ext cx="979663" cy="796741"/>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9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Adding new commit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Committing changes </a:t>
            </a: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12" name="Right Arrow 26">
            <a:extLst>
              <a:ext uri="{FF2B5EF4-FFF2-40B4-BE49-F238E27FC236}">
                <a16:creationId xmlns:a16="http://schemas.microsoft.com/office/drawing/2014/main" id="{10E979FE-F4DA-8643-9A21-395180AF909D}"/>
              </a:ext>
            </a:extLst>
          </p:cNvPr>
          <p:cNvSpPr/>
          <p:nvPr/>
        </p:nvSpPr>
        <p:spPr>
          <a:xfrm>
            <a:off x="1473088" y="2358688"/>
            <a:ext cx="6727915"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2686BF6-C1F1-F746-BFC0-41363352A517}"/>
              </a:ext>
            </a:extLst>
          </p:cNvPr>
          <p:cNvSpPr/>
          <p:nvPr/>
        </p:nvSpPr>
        <p:spPr>
          <a:xfrm>
            <a:off x="1984709" y="263083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add </a:t>
            </a:r>
            <a:r>
              <a:rPr lang="en-US" sz="2800" b="1" dirty="0">
                <a:solidFill>
                  <a:srgbClr val="002060"/>
                </a:solidFill>
                <a:latin typeface="Calibri" panose="020F0502020204030204" pitchFamily="34" charset="0"/>
                <a:ea typeface="Calibri" panose="020F0502020204030204" pitchFamily="34" charset="0"/>
              </a:rPr>
              <a:t>mc01.html</a:t>
            </a:r>
          </a:p>
        </p:txBody>
      </p:sp>
      <p:pic>
        <p:nvPicPr>
          <p:cNvPr id="14" name="Picture 4" descr="Related image">
            <a:extLst>
              <a:ext uri="{FF2B5EF4-FFF2-40B4-BE49-F238E27FC236}">
                <a16:creationId xmlns:a16="http://schemas.microsoft.com/office/drawing/2014/main" id="{9C99A2EE-F5FC-FB4B-80BB-00D24984E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74" y="2293856"/>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26">
            <a:extLst>
              <a:ext uri="{FF2B5EF4-FFF2-40B4-BE49-F238E27FC236}">
                <a16:creationId xmlns:a16="http://schemas.microsoft.com/office/drawing/2014/main" id="{96C4A126-9D55-F24B-A453-28A895A37564}"/>
              </a:ext>
            </a:extLst>
          </p:cNvPr>
          <p:cNvSpPr/>
          <p:nvPr/>
        </p:nvSpPr>
        <p:spPr>
          <a:xfrm>
            <a:off x="1470817" y="3881178"/>
            <a:ext cx="6730186"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1A49F8FA-0DB1-4F44-B2B1-61817AE788A5}"/>
              </a:ext>
            </a:extLst>
          </p:cNvPr>
          <p:cNvSpPr/>
          <p:nvPr/>
        </p:nvSpPr>
        <p:spPr>
          <a:xfrm>
            <a:off x="1982438" y="415332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commit –m </a:t>
            </a:r>
            <a:r>
              <a:rPr lang="en-US" sz="2800" b="1" dirty="0">
                <a:solidFill>
                  <a:srgbClr val="002060"/>
                </a:solidFill>
                <a:latin typeface="Calibri" panose="020F0502020204030204" pitchFamily="34" charset="0"/>
                <a:ea typeface="Calibri" panose="020F0502020204030204" pitchFamily="34" charset="0"/>
              </a:rPr>
              <a:t>”Heading 2 added ”</a:t>
            </a:r>
            <a:r>
              <a:rPr lang="en-US" sz="2800" b="1" dirty="0">
                <a:solidFill>
                  <a:srgbClr val="FF0000"/>
                </a:solidFill>
                <a:latin typeface="Calibri" panose="020F0502020204030204" pitchFamily="34" charset="0"/>
                <a:ea typeface="Calibri" panose="020F0502020204030204" pitchFamily="34" charset="0"/>
              </a:rPr>
              <a:t> </a:t>
            </a:r>
            <a:endParaRPr lang="en-US" sz="2800" b="1" dirty="0">
              <a:solidFill>
                <a:srgbClr val="002060"/>
              </a:solidFill>
              <a:latin typeface="Calibri" panose="020F0502020204030204" pitchFamily="34" charset="0"/>
              <a:ea typeface="Calibri" panose="020F0502020204030204" pitchFamily="34" charset="0"/>
            </a:endParaRPr>
          </a:p>
        </p:txBody>
      </p:sp>
      <p:pic>
        <p:nvPicPr>
          <p:cNvPr id="23" name="Picture 4" descr="Related image">
            <a:extLst>
              <a:ext uri="{FF2B5EF4-FFF2-40B4-BE49-F238E27FC236}">
                <a16:creationId xmlns:a16="http://schemas.microsoft.com/office/drawing/2014/main" id="{2BFCC83D-AD40-474E-BB35-59602754CE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803" y="3816346"/>
            <a:ext cx="1137397" cy="1179868"/>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Arrow 26">
            <a:extLst>
              <a:ext uri="{FF2B5EF4-FFF2-40B4-BE49-F238E27FC236}">
                <a16:creationId xmlns:a16="http://schemas.microsoft.com/office/drawing/2014/main" id="{D6F3B0FE-4770-6A4E-8B65-A8F188089A98}"/>
              </a:ext>
            </a:extLst>
          </p:cNvPr>
          <p:cNvSpPr/>
          <p:nvPr/>
        </p:nvSpPr>
        <p:spPr>
          <a:xfrm>
            <a:off x="1486078" y="5536398"/>
            <a:ext cx="6730186" cy="1069297"/>
          </a:xfrm>
          <a:custGeom>
            <a:avLst/>
            <a:gdLst>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0 w 7192776"/>
              <a:gd name="connsiteY6" fmla="*/ 1588178 h 1588178"/>
              <a:gd name="connsiteX7" fmla="*/ 0 w 7192776"/>
              <a:gd name="connsiteY7" fmla="*/ 0 h 1588178"/>
              <a:gd name="connsiteX0" fmla="*/ 0 w 7192776"/>
              <a:gd name="connsiteY0" fmla="*/ 0 h 1588178"/>
              <a:gd name="connsiteX1" fmla="*/ 6422843 w 7192776"/>
              <a:gd name="connsiteY1" fmla="*/ 0 h 1588178"/>
              <a:gd name="connsiteX2" fmla="*/ 6422843 w 7192776"/>
              <a:gd name="connsiteY2" fmla="*/ 0 h 1588178"/>
              <a:gd name="connsiteX3" fmla="*/ 7192776 w 7192776"/>
              <a:gd name="connsiteY3" fmla="*/ 794089 h 1588178"/>
              <a:gd name="connsiteX4" fmla="*/ 6422843 w 7192776"/>
              <a:gd name="connsiteY4" fmla="*/ 1588178 h 1588178"/>
              <a:gd name="connsiteX5" fmla="*/ 6422843 w 7192776"/>
              <a:gd name="connsiteY5" fmla="*/ 1588178 h 1588178"/>
              <a:gd name="connsiteX6" fmla="*/ 473529 w 7192776"/>
              <a:gd name="connsiteY6" fmla="*/ 1571850 h 1588178"/>
              <a:gd name="connsiteX7" fmla="*/ 0 w 7192776"/>
              <a:gd name="connsiteY7" fmla="*/ 0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 name="connsiteX0" fmla="*/ 0 w 6719247"/>
              <a:gd name="connsiteY0" fmla="*/ 16329 h 1588178"/>
              <a:gd name="connsiteX1" fmla="*/ 5949314 w 6719247"/>
              <a:gd name="connsiteY1" fmla="*/ 0 h 1588178"/>
              <a:gd name="connsiteX2" fmla="*/ 5949314 w 6719247"/>
              <a:gd name="connsiteY2" fmla="*/ 0 h 1588178"/>
              <a:gd name="connsiteX3" fmla="*/ 6719247 w 6719247"/>
              <a:gd name="connsiteY3" fmla="*/ 794089 h 1588178"/>
              <a:gd name="connsiteX4" fmla="*/ 5949314 w 6719247"/>
              <a:gd name="connsiteY4" fmla="*/ 1588178 h 1588178"/>
              <a:gd name="connsiteX5" fmla="*/ 5949314 w 6719247"/>
              <a:gd name="connsiteY5" fmla="*/ 1588178 h 1588178"/>
              <a:gd name="connsiteX6" fmla="*/ 0 w 6719247"/>
              <a:gd name="connsiteY6" fmla="*/ 1571850 h 1588178"/>
              <a:gd name="connsiteX7" fmla="*/ 0 w 6719247"/>
              <a:gd name="connsiteY7" fmla="*/ 16329 h 158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9247" h="1588178">
                <a:moveTo>
                  <a:pt x="0" y="16329"/>
                </a:moveTo>
                <a:lnTo>
                  <a:pt x="5949314" y="0"/>
                </a:lnTo>
                <a:lnTo>
                  <a:pt x="5949314" y="0"/>
                </a:lnTo>
                <a:lnTo>
                  <a:pt x="6719247" y="794089"/>
                </a:lnTo>
                <a:lnTo>
                  <a:pt x="5949314" y="1588178"/>
                </a:lnTo>
                <a:lnTo>
                  <a:pt x="5949314" y="1588178"/>
                </a:lnTo>
                <a:lnTo>
                  <a:pt x="0" y="1571850"/>
                </a:lnTo>
                <a:cubicBezTo>
                  <a:pt x="0" y="1053343"/>
                  <a:pt x="195942" y="877736"/>
                  <a:pt x="0" y="16329"/>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lIns="1584000" tIns="180000" rIns="288000" bIns="180000" rtlCol="0" anchor="ctr"/>
          <a:lstStyle/>
          <a:p>
            <a:endParaRPr lang="en-US" sz="2400" b="1" dirty="0">
              <a:solidFill>
                <a:schemeClr val="bg1"/>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C101D15-C0AF-7B4E-94AA-AFD43BF98C25}"/>
              </a:ext>
            </a:extLst>
          </p:cNvPr>
          <p:cNvSpPr/>
          <p:nvPr/>
        </p:nvSpPr>
        <p:spPr>
          <a:xfrm>
            <a:off x="1997699" y="5808540"/>
            <a:ext cx="6693554" cy="532903"/>
          </a:xfrm>
          <a:prstGeom prst="rect">
            <a:avLst/>
          </a:prstGeom>
        </p:spPr>
        <p:txBody>
          <a:bodyPr wrap="square">
            <a:spAutoFit/>
          </a:bodyPr>
          <a:lstStyle/>
          <a:p>
            <a:pPr lvl="0">
              <a:lnSpc>
                <a:spcPct val="107000"/>
              </a:lnSpc>
            </a:pPr>
            <a:r>
              <a:rPr lang="en-US" sz="2800" b="1" dirty="0">
                <a:solidFill>
                  <a:srgbClr val="FF0000"/>
                </a:solidFill>
                <a:latin typeface="Calibri" panose="020F0502020204030204" pitchFamily="34" charset="0"/>
                <a:ea typeface="Calibri" panose="020F0502020204030204" pitchFamily="34" charset="0"/>
              </a:rPr>
              <a:t>git push</a:t>
            </a:r>
            <a:endParaRPr lang="en-US" sz="2800" b="1" dirty="0">
              <a:solidFill>
                <a:srgbClr val="002060"/>
              </a:solidFill>
              <a:latin typeface="Calibri" panose="020F0502020204030204" pitchFamily="34" charset="0"/>
              <a:ea typeface="Calibri" panose="020F0502020204030204" pitchFamily="34" charset="0"/>
            </a:endParaRPr>
          </a:p>
        </p:txBody>
      </p:sp>
      <p:pic>
        <p:nvPicPr>
          <p:cNvPr id="29" name="Picture 4" descr="Related image">
            <a:extLst>
              <a:ext uri="{FF2B5EF4-FFF2-40B4-BE49-F238E27FC236}">
                <a16:creationId xmlns:a16="http://schemas.microsoft.com/office/drawing/2014/main" id="{EB3887D8-110D-DC4C-B8AB-8695F1D37B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064" y="5471566"/>
            <a:ext cx="1137397" cy="117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1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left)">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wipe(left)">
                                      <p:cBhvr>
                                        <p:cTn id="46" dur="500"/>
                                        <p:tgtEl>
                                          <p:spTgt spid="1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2" grpId="0" animBg="1"/>
      <p:bldP spid="15"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Adding new commit</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03238" y="145423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Committing changes </a:t>
            </a: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636D3B8A-2FED-EF44-BE8A-37EF55AE6243}"/>
              </a:ext>
            </a:extLst>
          </p:cNvPr>
          <p:cNvPicPr>
            <a:picLocks noChangeAspect="1"/>
          </p:cNvPicPr>
          <p:nvPr/>
        </p:nvPicPr>
        <p:blipFill>
          <a:blip r:embed="rId2"/>
          <a:stretch>
            <a:fillRect/>
          </a:stretch>
        </p:blipFill>
        <p:spPr>
          <a:xfrm>
            <a:off x="1339675" y="2093549"/>
            <a:ext cx="8331200" cy="4203700"/>
          </a:xfrm>
          <a:prstGeom prst="rect">
            <a:avLst/>
          </a:prstGeom>
        </p:spPr>
      </p:pic>
      <p:sp>
        <p:nvSpPr>
          <p:cNvPr id="30" name="Rectangle 29">
            <a:extLst>
              <a:ext uri="{FF2B5EF4-FFF2-40B4-BE49-F238E27FC236}">
                <a16:creationId xmlns:a16="http://schemas.microsoft.com/office/drawing/2014/main" id="{F83CF8FA-8D8D-7B41-9609-8454C85806D6}"/>
              </a:ext>
            </a:extLst>
          </p:cNvPr>
          <p:cNvSpPr/>
          <p:nvPr/>
        </p:nvSpPr>
        <p:spPr>
          <a:xfrm>
            <a:off x="5753100" y="2365578"/>
            <a:ext cx="1733552" cy="24903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DB11CCA-9FEA-6849-BEF8-014A20EEFD67}"/>
              </a:ext>
            </a:extLst>
          </p:cNvPr>
          <p:cNvSpPr/>
          <p:nvPr/>
        </p:nvSpPr>
        <p:spPr>
          <a:xfrm>
            <a:off x="5753099" y="2614613"/>
            <a:ext cx="3205163" cy="2990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F9C8E6B-2B3D-0F4F-9695-41DCDA125BE9}"/>
              </a:ext>
            </a:extLst>
          </p:cNvPr>
          <p:cNvSpPr/>
          <p:nvPr/>
        </p:nvSpPr>
        <p:spPr>
          <a:xfrm>
            <a:off x="1339674" y="2865681"/>
            <a:ext cx="4046714" cy="44901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20561E-1B19-BB45-AB93-D6374EEBF7DF}"/>
              </a:ext>
            </a:extLst>
          </p:cNvPr>
          <p:cNvSpPr/>
          <p:nvPr/>
        </p:nvSpPr>
        <p:spPr>
          <a:xfrm>
            <a:off x="5229224" y="3304698"/>
            <a:ext cx="1185864" cy="26717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F8063E-7783-6740-B07D-7979E74A31D7}"/>
              </a:ext>
            </a:extLst>
          </p:cNvPr>
          <p:cNvSpPr/>
          <p:nvPr/>
        </p:nvSpPr>
        <p:spPr>
          <a:xfrm>
            <a:off x="1339674" y="3571876"/>
            <a:ext cx="7918626" cy="248602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88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0" grpId="0" animBg="1"/>
      <p:bldP spid="31"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
            <a:extLst>
              <a:ext uri="{FF2B5EF4-FFF2-40B4-BE49-F238E27FC236}">
                <a16:creationId xmlns:a16="http://schemas.microsoft.com/office/drawing/2014/main" id="{DFC05CE8-5E01-704A-B253-0854AD591116}"/>
              </a:ext>
            </a:extLst>
          </p:cNvPr>
          <p:cNvSpPr/>
          <p:nvPr/>
        </p:nvSpPr>
        <p:spPr>
          <a:xfrm>
            <a:off x="1709444" y="2349482"/>
            <a:ext cx="9276608" cy="3375457"/>
          </a:xfrm>
          <a:prstGeom prst="roundRect">
            <a:avLst>
              <a:gd name="adj" fmla="val 47436"/>
            </a:avLst>
          </a:prstGeom>
          <a:solidFill>
            <a:srgbClr val="FFFFFF"/>
          </a:solidFill>
          <a:ln w="28575" cap="flat" cmpd="sng" algn="ctr">
            <a:solidFill>
              <a:schemeClr val="bg1">
                <a:lumMod val="85000"/>
              </a:schemeClr>
            </a:solidFill>
            <a:prstDash val="solid"/>
            <a:miter lim="800000"/>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id-ID" sz="35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51037266-2173-7747-9C61-6CB4AC44FDF5}"/>
              </a:ext>
            </a:extLst>
          </p:cNvPr>
          <p:cNvSpPr/>
          <p:nvPr/>
        </p:nvSpPr>
        <p:spPr>
          <a:xfrm>
            <a:off x="3641829" y="1708335"/>
            <a:ext cx="5412260" cy="7596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ur-PK" sz="48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 </a:t>
            </a:r>
            <a:r>
              <a:rPr kumimoji="0" lang="ar-SA" sz="36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حضرت محمد صلی اللہ علیہ وسلم </a:t>
            </a:r>
            <a:r>
              <a:rPr kumimoji="0" lang="ar-SA"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rPr>
              <a:t>نے فرمایا</a:t>
            </a:r>
            <a:endParaRPr kumimoji="0" lang="en-US"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endParaRPr>
          </a:p>
        </p:txBody>
      </p:sp>
      <p:sp>
        <p:nvSpPr>
          <p:cNvPr id="4" name="Rectangle 1">
            <a:extLst>
              <a:ext uri="{FF2B5EF4-FFF2-40B4-BE49-F238E27FC236}">
                <a16:creationId xmlns:a16="http://schemas.microsoft.com/office/drawing/2014/main" id="{BB32B093-9C44-404B-A642-69C87ABF4D8F}"/>
              </a:ext>
            </a:extLst>
          </p:cNvPr>
          <p:cNvSpPr>
            <a:spLocks noChangeArrowheads="1"/>
          </p:cNvSpPr>
          <p:nvPr/>
        </p:nvSpPr>
        <p:spPr bwMode="auto">
          <a:xfrm>
            <a:off x="2524358" y="2349482"/>
            <a:ext cx="7431606"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rPr>
              <a:t>اِنَّمَا الْاَعْمَالُ بِالنِّـیَّاتِ</a:t>
            </a:r>
            <a:endParaRPr kumimoji="0" lang="en-US"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endParaRPr>
          </a:p>
        </p:txBody>
      </p:sp>
      <p:sp>
        <p:nvSpPr>
          <p:cNvPr id="5" name="Rounded Rectangle 12">
            <a:extLst>
              <a:ext uri="{FF2B5EF4-FFF2-40B4-BE49-F238E27FC236}">
                <a16:creationId xmlns:a16="http://schemas.microsoft.com/office/drawing/2014/main" id="{40A59452-6A7E-8749-BE73-E91F43C1EAC8}"/>
              </a:ext>
            </a:extLst>
          </p:cNvPr>
          <p:cNvSpPr/>
          <p:nvPr/>
        </p:nvSpPr>
        <p:spPr>
          <a:xfrm>
            <a:off x="3424311" y="4505537"/>
            <a:ext cx="5878996" cy="1063892"/>
          </a:xfrm>
          <a:prstGeom prst="roundRect">
            <a:avLst/>
          </a:prstGeom>
          <a:solidFill>
            <a:schemeClr val="accent1">
              <a:lumMod val="50000"/>
            </a:schemeClr>
          </a:solidFill>
          <a:ln w="38100">
            <a:noFill/>
          </a:ln>
          <a:effectLst>
            <a:softEdge rad="6350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aleway" panose="020B0604020202020204" charset="0"/>
              <a:ea typeface="Open Sans Semibold" panose="020B0706030804020204" pitchFamily="34" charset="0"/>
              <a:cs typeface="Raleway" panose="020B0604020202020204" charset="0"/>
            </a:endParaRPr>
          </a:p>
        </p:txBody>
      </p:sp>
      <p:sp>
        <p:nvSpPr>
          <p:cNvPr id="6" name="TextBox 5">
            <a:extLst>
              <a:ext uri="{FF2B5EF4-FFF2-40B4-BE49-F238E27FC236}">
                <a16:creationId xmlns:a16="http://schemas.microsoft.com/office/drawing/2014/main" id="{EDDE3D0D-728E-6A4D-9E46-04D220D11F1E}"/>
              </a:ext>
            </a:extLst>
          </p:cNvPr>
          <p:cNvSpPr txBox="1"/>
          <p:nvPr/>
        </p:nvSpPr>
        <p:spPr>
          <a:xfrm>
            <a:off x="3424311" y="4443643"/>
            <a:ext cx="5631701" cy="1023357"/>
          </a:xfrm>
          <a:prstGeom prst="rect">
            <a:avLst/>
          </a:prstGeom>
          <a:noFill/>
        </p:spPr>
        <p:txBody>
          <a:bodyPr wrap="square" rtlCol="0">
            <a:spAutoFit/>
          </a:bodyPr>
          <a:lstStyle/>
          <a:p>
            <a:pPr marL="0" marR="0" lvl="0" indent="0" algn="ctr" defTabSz="913989" rtl="1" eaLnBrk="1" fontAlgn="auto" latinLnBrk="0" hangingPunct="1">
              <a:lnSpc>
                <a:spcPct val="15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اعمال</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کا</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دارومدار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نیتوں</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پر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ہے</a:t>
            </a:r>
            <a:endParaRPr kumimoji="0" lang="en-US" sz="60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7" name="Arrow: Chevron 24">
            <a:extLst>
              <a:ext uri="{FF2B5EF4-FFF2-40B4-BE49-F238E27FC236}">
                <a16:creationId xmlns:a16="http://schemas.microsoft.com/office/drawing/2014/main" id="{0C9E5C68-ED1B-3541-AF8F-0AB0E7F5B082}"/>
              </a:ext>
            </a:extLst>
          </p:cNvPr>
          <p:cNvSpPr/>
          <p:nvPr/>
        </p:nvSpPr>
        <p:spPr>
          <a:xfrm flipH="1">
            <a:off x="8454886" y="3723861"/>
            <a:ext cx="1501077" cy="626166"/>
          </a:xfrm>
          <a:prstGeom prst="chevron">
            <a:avLst/>
          </a:prstGeom>
          <a:solidFill>
            <a:srgbClr val="9F5B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5362EF07-566E-8A46-9B34-4EF3BD8F0ADC}"/>
              </a:ext>
            </a:extLst>
          </p:cNvPr>
          <p:cNvSpPr/>
          <p:nvPr/>
        </p:nvSpPr>
        <p:spPr>
          <a:xfrm>
            <a:off x="8733183" y="3690646"/>
            <a:ext cx="889317"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ترجمہ</a:t>
            </a:r>
            <a:endParaRPr kumimoji="0" lang="en-US"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itle 2">
            <a:extLst>
              <a:ext uri="{FF2B5EF4-FFF2-40B4-BE49-F238E27FC236}">
                <a16:creationId xmlns:a16="http://schemas.microsoft.com/office/drawing/2014/main" id="{1A252653-8848-E74E-A0CB-A83FFCCB4FA4}"/>
              </a:ext>
            </a:extLst>
          </p:cNvPr>
          <p:cNvSpPr txBox="1">
            <a:spLocks/>
          </p:cNvSpPr>
          <p:nvPr/>
        </p:nvSpPr>
        <p:spPr>
          <a:xfrm>
            <a:off x="2584171" y="224461"/>
            <a:ext cx="8544339"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ur-PK"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تصحیح</a:t>
            </a:r>
            <a:r>
              <a:rPr kumimoji="0" lang="en-US" sz="6000" b="1" i="0" u="none" strike="noStrike" kern="1200" cap="none" spc="0" normalizeH="0" baseline="0" noProof="0" dirty="0">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نیت</a:t>
            </a:r>
            <a:endParaRPr kumimoji="0" lang="en-US"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endParaRPr>
          </a:p>
        </p:txBody>
      </p:sp>
      <p:cxnSp>
        <p:nvCxnSpPr>
          <p:cNvPr id="10" name="Straight Connector 9">
            <a:extLst>
              <a:ext uri="{FF2B5EF4-FFF2-40B4-BE49-F238E27FC236}">
                <a16:creationId xmlns:a16="http://schemas.microsoft.com/office/drawing/2014/main" id="{47B8CEAB-3E32-C845-89CB-AE3D4565F6CE}"/>
              </a:ext>
            </a:extLst>
          </p:cNvPr>
          <p:cNvCxnSpPr>
            <a:cxnSpLocks/>
          </p:cNvCxnSpPr>
          <p:nvPr/>
        </p:nvCxnSpPr>
        <p:spPr>
          <a:xfrm>
            <a:off x="8875891" y="1300223"/>
            <a:ext cx="204702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right)">
                                      <p:cBhvr>
                                        <p:cTn id="23" dur="500"/>
                                        <p:tgtEl>
                                          <p:spTgt spid="4">
                                            <p:txEl>
                                              <p:pRg st="0" end="0"/>
                                            </p:txEl>
                                          </p:spTgt>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wipe(right)">
                                      <p:cBhvr>
                                        <p:cTn id="3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uiExpand="1" build="p"/>
      <p:bldP spid="5" grpId="0" animBg="1"/>
      <p:bldP spid="7"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view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repository  </a:t>
            </a:r>
            <a:r>
              <a:rPr lang="en-US" sz="3200" b="1" dirty="0">
                <a:solidFill>
                  <a:schemeClr val="bg1"/>
                </a:solidFill>
                <a:ea typeface="Lato Heavy" panose="020B0604020202020204" charset="0"/>
                <a:cs typeface="Segoe UI" panose="020B0502040204020203" pitchFamily="34" charset="0"/>
              </a:rPr>
              <a:t>after second </a:t>
            </a:r>
            <a:r>
              <a:rPr lang="en-US" sz="3200" b="1" dirty="0">
                <a:solidFill>
                  <a:srgbClr val="FFFF00"/>
                </a:solidFill>
                <a:ea typeface="Lato Heavy" panose="020B0604020202020204" charset="0"/>
                <a:cs typeface="Segoe UI" panose="020B0502040204020203" pitchFamily="34" charset="0"/>
              </a:rPr>
              <a:t>push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C6675111-D875-EA44-9B69-5AAE952F6876}"/>
              </a:ext>
            </a:extLst>
          </p:cNvPr>
          <p:cNvPicPr>
            <a:picLocks noChangeAspect="1"/>
          </p:cNvPicPr>
          <p:nvPr/>
        </p:nvPicPr>
        <p:blipFill>
          <a:blip r:embed="rId2"/>
          <a:stretch>
            <a:fillRect/>
          </a:stretch>
        </p:blipFill>
        <p:spPr>
          <a:xfrm>
            <a:off x="171450" y="2190512"/>
            <a:ext cx="11501438" cy="4286687"/>
          </a:xfrm>
          <a:prstGeom prst="rect">
            <a:avLst/>
          </a:prstGeom>
        </p:spPr>
      </p:pic>
      <p:sp>
        <p:nvSpPr>
          <p:cNvPr id="23" name="Rectangle 22">
            <a:extLst>
              <a:ext uri="{FF2B5EF4-FFF2-40B4-BE49-F238E27FC236}">
                <a16:creationId xmlns:a16="http://schemas.microsoft.com/office/drawing/2014/main" id="{FC45267F-F7C5-FF49-952B-0F16985168A7}"/>
              </a:ext>
            </a:extLst>
          </p:cNvPr>
          <p:cNvSpPr/>
          <p:nvPr/>
        </p:nvSpPr>
        <p:spPr>
          <a:xfrm>
            <a:off x="4259717" y="4973443"/>
            <a:ext cx="2007268" cy="378595"/>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3802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GitHub Repository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Track </a:t>
            </a:r>
            <a:r>
              <a:rPr lang="en-US" sz="3200" b="1" dirty="0">
                <a:solidFill>
                  <a:schemeClr val="bg1"/>
                </a:solidFill>
                <a:ea typeface="Lato Heavy" panose="020B0604020202020204" charset="0"/>
                <a:cs typeface="Segoe UI" panose="020B0502040204020203" pitchFamily="34" charset="0"/>
              </a:rPr>
              <a:t>of </a:t>
            </a:r>
            <a:r>
              <a:rPr lang="en-US" sz="3200" b="1" dirty="0">
                <a:solidFill>
                  <a:srgbClr val="FFFF00"/>
                </a:solidFill>
                <a:ea typeface="Lato Heavy" panose="020B0604020202020204" charset="0"/>
                <a:cs typeface="Segoe UI" panose="020B0502040204020203" pitchFamily="34" charset="0"/>
              </a:rPr>
              <a:t>changes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F0F21F4-4C5D-9542-8F9B-F019D1994126}"/>
              </a:ext>
            </a:extLst>
          </p:cNvPr>
          <p:cNvPicPr>
            <a:picLocks noChangeAspect="1"/>
          </p:cNvPicPr>
          <p:nvPr/>
        </p:nvPicPr>
        <p:blipFill>
          <a:blip r:embed="rId2"/>
          <a:stretch>
            <a:fillRect/>
          </a:stretch>
        </p:blipFill>
        <p:spPr>
          <a:xfrm>
            <a:off x="3414565" y="2166899"/>
            <a:ext cx="4629298" cy="4635537"/>
          </a:xfrm>
          <a:prstGeom prst="rect">
            <a:avLst/>
          </a:prstGeom>
        </p:spPr>
      </p:pic>
      <p:sp>
        <p:nvSpPr>
          <p:cNvPr id="15" name="Rectangle 14">
            <a:extLst>
              <a:ext uri="{FF2B5EF4-FFF2-40B4-BE49-F238E27FC236}">
                <a16:creationId xmlns:a16="http://schemas.microsoft.com/office/drawing/2014/main" id="{4C1E7F6A-592C-DF40-8CA8-C525126AE31A}"/>
              </a:ext>
            </a:extLst>
          </p:cNvPr>
          <p:cNvSpPr/>
          <p:nvPr/>
        </p:nvSpPr>
        <p:spPr>
          <a:xfrm>
            <a:off x="3981121" y="5969039"/>
            <a:ext cx="2333954" cy="274599"/>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34968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Edit Online</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chemeClr val="bg1"/>
                </a:solidFill>
                <a:ea typeface="Lato Heavy" panose="020B0604020202020204" charset="0"/>
                <a:cs typeface="Segoe UI" panose="020B0502040204020203" pitchFamily="34" charset="0"/>
              </a:rPr>
              <a:t>How</a:t>
            </a:r>
            <a:r>
              <a:rPr lang="en-US" sz="3200" b="1" dirty="0">
                <a:solidFill>
                  <a:srgbClr val="FFFF00"/>
                </a:solidFill>
                <a:ea typeface="Lato Heavy" panose="020B0604020202020204" charset="0"/>
                <a:cs typeface="Segoe UI" panose="020B0502040204020203" pitchFamily="34" charset="0"/>
              </a:rPr>
              <a:t> to edit files </a:t>
            </a:r>
            <a:r>
              <a:rPr lang="en-US" sz="3200" b="1" dirty="0">
                <a:solidFill>
                  <a:schemeClr val="bg1"/>
                </a:solidFill>
                <a:ea typeface="Lato Heavy" panose="020B0604020202020204" charset="0"/>
                <a:cs typeface="Segoe UI" panose="020B0502040204020203" pitchFamily="34" charset="0"/>
              </a:rPr>
              <a:t>at</a:t>
            </a:r>
            <a:r>
              <a:rPr lang="en-US" sz="32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14836099-D72A-4643-9526-8A6CBE182E73}"/>
              </a:ext>
            </a:extLst>
          </p:cNvPr>
          <p:cNvPicPr>
            <a:picLocks noChangeAspect="1"/>
          </p:cNvPicPr>
          <p:nvPr/>
        </p:nvPicPr>
        <p:blipFill>
          <a:blip r:embed="rId2"/>
          <a:stretch>
            <a:fillRect/>
          </a:stretch>
        </p:blipFill>
        <p:spPr>
          <a:xfrm>
            <a:off x="2394669" y="2294123"/>
            <a:ext cx="6532563" cy="4502172"/>
          </a:xfrm>
          <a:prstGeom prst="rect">
            <a:avLst/>
          </a:prstGeom>
        </p:spPr>
      </p:pic>
      <p:sp>
        <p:nvSpPr>
          <p:cNvPr id="16" name="Rectangle 15">
            <a:extLst>
              <a:ext uri="{FF2B5EF4-FFF2-40B4-BE49-F238E27FC236}">
                <a16:creationId xmlns:a16="http://schemas.microsoft.com/office/drawing/2014/main" id="{220AEA14-E7B4-294F-9B96-A4FA6EF735C3}"/>
              </a:ext>
            </a:extLst>
          </p:cNvPr>
          <p:cNvSpPr/>
          <p:nvPr/>
        </p:nvSpPr>
        <p:spPr>
          <a:xfrm>
            <a:off x="6200775" y="4540664"/>
            <a:ext cx="1543050" cy="1431511"/>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36056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Edit Online</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chemeClr val="bg1"/>
                </a:solidFill>
                <a:ea typeface="Lato Heavy" panose="020B0604020202020204" charset="0"/>
                <a:cs typeface="Segoe UI" panose="020B0502040204020203" pitchFamily="34" charset="0"/>
              </a:rPr>
              <a:t>How</a:t>
            </a:r>
            <a:r>
              <a:rPr lang="en-US" sz="3200" b="1" dirty="0">
                <a:solidFill>
                  <a:srgbClr val="FFFF00"/>
                </a:solidFill>
                <a:ea typeface="Lato Heavy" panose="020B0604020202020204" charset="0"/>
                <a:cs typeface="Segoe UI" panose="020B0502040204020203" pitchFamily="34" charset="0"/>
              </a:rPr>
              <a:t> to edit files </a:t>
            </a:r>
            <a:r>
              <a:rPr lang="en-US" sz="3200" b="1" dirty="0">
                <a:solidFill>
                  <a:schemeClr val="bg1"/>
                </a:solidFill>
                <a:ea typeface="Lato Heavy" panose="020B0604020202020204" charset="0"/>
                <a:cs typeface="Segoe UI" panose="020B0502040204020203" pitchFamily="34" charset="0"/>
              </a:rPr>
              <a:t>at</a:t>
            </a:r>
            <a:r>
              <a:rPr lang="en-US" sz="32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24D4F53E-C61B-5246-94BB-1F9EBD681E0C}"/>
              </a:ext>
            </a:extLst>
          </p:cNvPr>
          <p:cNvPicPr>
            <a:picLocks noChangeAspect="1"/>
          </p:cNvPicPr>
          <p:nvPr/>
        </p:nvPicPr>
        <p:blipFill>
          <a:blip r:embed="rId2"/>
          <a:stretch>
            <a:fillRect/>
          </a:stretch>
        </p:blipFill>
        <p:spPr>
          <a:xfrm>
            <a:off x="3725688" y="2321080"/>
            <a:ext cx="5375450" cy="4504155"/>
          </a:xfrm>
          <a:prstGeom prst="rect">
            <a:avLst/>
          </a:prstGeom>
        </p:spPr>
      </p:pic>
      <p:sp>
        <p:nvSpPr>
          <p:cNvPr id="15" name="Rectangle 14">
            <a:extLst>
              <a:ext uri="{FF2B5EF4-FFF2-40B4-BE49-F238E27FC236}">
                <a16:creationId xmlns:a16="http://schemas.microsoft.com/office/drawing/2014/main" id="{F68F15FA-70A6-BC4E-A21E-D9A5866210F3}"/>
              </a:ext>
            </a:extLst>
          </p:cNvPr>
          <p:cNvSpPr/>
          <p:nvPr/>
        </p:nvSpPr>
        <p:spPr>
          <a:xfrm>
            <a:off x="3725688" y="4114800"/>
            <a:ext cx="4675362" cy="41433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741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Commit changes at Web</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chemeClr val="bg1"/>
                </a:solidFill>
                <a:ea typeface="Lato Heavy" panose="020B0604020202020204" charset="0"/>
                <a:cs typeface="Segoe UI" panose="020B0502040204020203" pitchFamily="34" charset="0"/>
              </a:rPr>
              <a:t>How</a:t>
            </a:r>
            <a:r>
              <a:rPr lang="en-US" sz="3200" b="1" dirty="0">
                <a:solidFill>
                  <a:srgbClr val="FFFF00"/>
                </a:solidFill>
                <a:ea typeface="Lato Heavy" panose="020B0604020202020204" charset="0"/>
                <a:cs typeface="Segoe UI" panose="020B0502040204020203" pitchFamily="34" charset="0"/>
              </a:rPr>
              <a:t> Commit </a:t>
            </a:r>
            <a:r>
              <a:rPr lang="en-US" sz="3200" b="1" dirty="0">
                <a:solidFill>
                  <a:schemeClr val="bg1"/>
                </a:solidFill>
                <a:ea typeface="Lato Heavy" panose="020B0604020202020204" charset="0"/>
                <a:cs typeface="Segoe UI" panose="020B0502040204020203" pitchFamily="34" charset="0"/>
              </a:rPr>
              <a:t>at</a:t>
            </a:r>
            <a:r>
              <a:rPr lang="en-US" sz="32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FC757B6C-7D31-4D48-A081-375AB637ED24}"/>
              </a:ext>
            </a:extLst>
          </p:cNvPr>
          <p:cNvPicPr>
            <a:picLocks noChangeAspect="1"/>
          </p:cNvPicPr>
          <p:nvPr/>
        </p:nvPicPr>
        <p:blipFill>
          <a:blip r:embed="rId2"/>
          <a:stretch>
            <a:fillRect/>
          </a:stretch>
        </p:blipFill>
        <p:spPr>
          <a:xfrm>
            <a:off x="1629007" y="2248557"/>
            <a:ext cx="7993964" cy="4401963"/>
          </a:xfrm>
          <a:prstGeom prst="rect">
            <a:avLst/>
          </a:prstGeom>
        </p:spPr>
      </p:pic>
      <p:sp>
        <p:nvSpPr>
          <p:cNvPr id="16" name="Rectangle 15">
            <a:extLst>
              <a:ext uri="{FF2B5EF4-FFF2-40B4-BE49-F238E27FC236}">
                <a16:creationId xmlns:a16="http://schemas.microsoft.com/office/drawing/2014/main" id="{025254F6-C1A7-0E46-AABC-621C5BAC25C2}"/>
              </a:ext>
            </a:extLst>
          </p:cNvPr>
          <p:cNvSpPr/>
          <p:nvPr/>
        </p:nvSpPr>
        <p:spPr>
          <a:xfrm>
            <a:off x="2590862" y="2568908"/>
            <a:ext cx="4880456" cy="1913882"/>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124B74BA-A3CD-194B-9553-5D4DCFA22602}"/>
              </a:ext>
            </a:extLst>
          </p:cNvPr>
          <p:cNvSpPr/>
          <p:nvPr/>
        </p:nvSpPr>
        <p:spPr>
          <a:xfrm>
            <a:off x="2234022" y="4945148"/>
            <a:ext cx="5237296" cy="1705372"/>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84880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View changes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chemeClr val="bg1"/>
                </a:solidFill>
                <a:ea typeface="Lato Heavy" panose="020B0604020202020204" charset="0"/>
                <a:cs typeface="Segoe UI" panose="020B0502040204020203" pitchFamily="34" charset="0"/>
              </a:rPr>
              <a:t>To</a:t>
            </a:r>
            <a:r>
              <a:rPr lang="en-US" sz="3200" b="1" dirty="0">
                <a:solidFill>
                  <a:srgbClr val="FFFF00"/>
                </a:solidFill>
                <a:ea typeface="Lato Heavy" panose="020B0604020202020204" charset="0"/>
                <a:cs typeface="Segoe UI" panose="020B0502040204020203" pitchFamily="34" charset="0"/>
              </a:rPr>
              <a:t> view changes </a:t>
            </a:r>
            <a:r>
              <a:rPr lang="en-US" sz="3200" b="1" dirty="0">
                <a:solidFill>
                  <a:schemeClr val="bg1"/>
                </a:solidFill>
                <a:ea typeface="Lato Heavy" panose="020B0604020202020204" charset="0"/>
                <a:cs typeface="Segoe UI" panose="020B0502040204020203" pitchFamily="34" charset="0"/>
              </a:rPr>
              <a:t>made online</a:t>
            </a:r>
            <a:r>
              <a:rPr lang="en-US" sz="3200" b="1" dirty="0">
                <a:solidFill>
                  <a:srgbClr val="FFFF00"/>
                </a:solidFill>
                <a:ea typeface="Lato Heavy" panose="020B0604020202020204" charset="0"/>
                <a:cs typeface="Segoe UI" panose="020B0502040204020203" pitchFamily="34" charset="0"/>
              </a:rPr>
              <a:t>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0CFF713-42E7-974D-8EDC-39CCF8059CAA}"/>
              </a:ext>
            </a:extLst>
          </p:cNvPr>
          <p:cNvPicPr>
            <a:picLocks noChangeAspect="1"/>
          </p:cNvPicPr>
          <p:nvPr/>
        </p:nvPicPr>
        <p:blipFill>
          <a:blip r:embed="rId2"/>
          <a:stretch>
            <a:fillRect/>
          </a:stretch>
        </p:blipFill>
        <p:spPr>
          <a:xfrm>
            <a:off x="2819289" y="2053734"/>
            <a:ext cx="5613400" cy="4673600"/>
          </a:xfrm>
          <a:prstGeom prst="rect">
            <a:avLst/>
          </a:prstGeom>
        </p:spPr>
      </p:pic>
      <p:sp>
        <p:nvSpPr>
          <p:cNvPr id="24" name="Rectangle 23">
            <a:extLst>
              <a:ext uri="{FF2B5EF4-FFF2-40B4-BE49-F238E27FC236}">
                <a16:creationId xmlns:a16="http://schemas.microsoft.com/office/drawing/2014/main" id="{32FE312B-BEE1-264C-B5FA-A652AC986BA7}"/>
              </a:ext>
            </a:extLst>
          </p:cNvPr>
          <p:cNvSpPr/>
          <p:nvPr/>
        </p:nvSpPr>
        <p:spPr>
          <a:xfrm>
            <a:off x="3185761" y="4438185"/>
            <a:ext cx="4880456" cy="423478"/>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308038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Version Hierarchy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File</a:t>
            </a:r>
            <a:r>
              <a:rPr lang="en-US" sz="3200" b="1" dirty="0">
                <a:solidFill>
                  <a:schemeClr val="bg1"/>
                </a:solidFill>
                <a:ea typeface="Lato Heavy" panose="020B0604020202020204" charset="0"/>
                <a:cs typeface="Segoe UI" panose="020B0502040204020203" pitchFamily="34" charset="0"/>
              </a:rPr>
              <a:t> showing with </a:t>
            </a:r>
            <a:r>
              <a:rPr lang="en-US" sz="3200" b="1" dirty="0">
                <a:solidFill>
                  <a:srgbClr val="FFFF00"/>
                </a:solidFill>
                <a:ea typeface="Lato Heavy" panose="020B0604020202020204" charset="0"/>
                <a:cs typeface="Segoe UI" panose="020B0502040204020203" pitchFamily="34" charset="0"/>
              </a:rPr>
              <a:t>latest commit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3C60F482-E2C1-3E41-AEBF-F0ADFE269D76}"/>
              </a:ext>
            </a:extLst>
          </p:cNvPr>
          <p:cNvPicPr>
            <a:picLocks noChangeAspect="1"/>
          </p:cNvPicPr>
          <p:nvPr/>
        </p:nvPicPr>
        <p:blipFill>
          <a:blip r:embed="rId2"/>
          <a:stretch>
            <a:fillRect/>
          </a:stretch>
        </p:blipFill>
        <p:spPr>
          <a:xfrm>
            <a:off x="838200" y="2277228"/>
            <a:ext cx="9645502" cy="4546489"/>
          </a:xfrm>
          <a:prstGeom prst="rect">
            <a:avLst/>
          </a:prstGeom>
        </p:spPr>
      </p:pic>
      <p:sp>
        <p:nvSpPr>
          <p:cNvPr id="16" name="Rectangle 15">
            <a:extLst>
              <a:ext uri="{FF2B5EF4-FFF2-40B4-BE49-F238E27FC236}">
                <a16:creationId xmlns:a16="http://schemas.microsoft.com/office/drawing/2014/main" id="{D4152CAB-9EC5-3C45-8071-73EF6F1D40B7}"/>
              </a:ext>
            </a:extLst>
          </p:cNvPr>
          <p:cNvSpPr/>
          <p:nvPr/>
        </p:nvSpPr>
        <p:spPr>
          <a:xfrm>
            <a:off x="3220723" y="3684303"/>
            <a:ext cx="4139082" cy="441647"/>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47509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Version Hierarchy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File</a:t>
            </a:r>
            <a:r>
              <a:rPr lang="en-US" sz="3200" b="1" dirty="0">
                <a:solidFill>
                  <a:schemeClr val="bg1"/>
                </a:solidFill>
                <a:ea typeface="Lato Heavy" panose="020B0604020202020204" charset="0"/>
                <a:cs typeface="Segoe UI" panose="020B0502040204020203" pitchFamily="34" charset="0"/>
              </a:rPr>
              <a:t> showing with </a:t>
            </a:r>
            <a:r>
              <a:rPr lang="en-US" sz="3200" b="1" dirty="0">
                <a:solidFill>
                  <a:srgbClr val="FFFF00"/>
                </a:solidFill>
                <a:ea typeface="Lato Heavy" panose="020B0604020202020204" charset="0"/>
                <a:cs typeface="Segoe UI" panose="020B0502040204020203" pitchFamily="34" charset="0"/>
              </a:rPr>
              <a:t>latest commit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2CF8BC22-E238-BB49-9B9F-6AB44749A87A}"/>
              </a:ext>
            </a:extLst>
          </p:cNvPr>
          <p:cNvPicPr>
            <a:picLocks noChangeAspect="1"/>
          </p:cNvPicPr>
          <p:nvPr/>
        </p:nvPicPr>
        <p:blipFill>
          <a:blip r:embed="rId2"/>
          <a:stretch>
            <a:fillRect/>
          </a:stretch>
        </p:blipFill>
        <p:spPr>
          <a:xfrm>
            <a:off x="1816686" y="2153284"/>
            <a:ext cx="7341601" cy="4704716"/>
          </a:xfrm>
          <a:prstGeom prst="rect">
            <a:avLst/>
          </a:prstGeom>
        </p:spPr>
      </p:pic>
      <p:sp>
        <p:nvSpPr>
          <p:cNvPr id="15" name="Rectangle 14">
            <a:extLst>
              <a:ext uri="{FF2B5EF4-FFF2-40B4-BE49-F238E27FC236}">
                <a16:creationId xmlns:a16="http://schemas.microsoft.com/office/drawing/2014/main" id="{F8D1B194-0252-AE49-A321-3CCE99C15802}"/>
              </a:ext>
            </a:extLst>
          </p:cNvPr>
          <p:cNvSpPr/>
          <p:nvPr/>
        </p:nvSpPr>
        <p:spPr>
          <a:xfrm>
            <a:off x="1956918" y="2153284"/>
            <a:ext cx="3429470" cy="732791"/>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E4ED5D7F-1C70-A449-ADC8-3FF1C1AEC34A}"/>
              </a:ext>
            </a:extLst>
          </p:cNvPr>
          <p:cNvSpPr/>
          <p:nvPr/>
        </p:nvSpPr>
        <p:spPr>
          <a:xfrm>
            <a:off x="1816686" y="4998166"/>
            <a:ext cx="4139082" cy="573959"/>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Rectangle 23">
            <a:extLst>
              <a:ext uri="{FF2B5EF4-FFF2-40B4-BE49-F238E27FC236}">
                <a16:creationId xmlns:a16="http://schemas.microsoft.com/office/drawing/2014/main" id="{6FFA0732-BC58-6442-BEAF-22FE1648E56F}"/>
              </a:ext>
            </a:extLst>
          </p:cNvPr>
          <p:cNvSpPr/>
          <p:nvPr/>
        </p:nvSpPr>
        <p:spPr>
          <a:xfrm>
            <a:off x="7972425" y="3134078"/>
            <a:ext cx="1185862" cy="441647"/>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41067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P spid="23"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Version Hierarchy</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84775"/>
          </a:xfrm>
          <a:prstGeom prst="rect">
            <a:avLst/>
          </a:prstGeom>
        </p:spPr>
        <p:txBody>
          <a:bodyPr wrap="square">
            <a:spAutoFit/>
          </a:bodyPr>
          <a:lstStyle/>
          <a:p>
            <a:pPr>
              <a:defRPr/>
            </a:pPr>
            <a:r>
              <a:rPr lang="en-US" sz="3200" b="1" dirty="0">
                <a:solidFill>
                  <a:srgbClr val="FFFF00"/>
                </a:solidFill>
                <a:ea typeface="Lato Heavy" panose="020B0604020202020204" charset="0"/>
                <a:cs typeface="Segoe UI" panose="020B0502040204020203" pitchFamily="34" charset="0"/>
              </a:rPr>
              <a:t>File</a:t>
            </a:r>
            <a:r>
              <a:rPr lang="en-US" sz="3200" b="1" dirty="0">
                <a:solidFill>
                  <a:schemeClr val="bg1"/>
                </a:solidFill>
                <a:ea typeface="Lato Heavy" panose="020B0604020202020204" charset="0"/>
                <a:cs typeface="Segoe UI" panose="020B0502040204020203" pitchFamily="34" charset="0"/>
              </a:rPr>
              <a:t> showing with </a:t>
            </a:r>
            <a:r>
              <a:rPr lang="en-US" sz="3200" b="1" dirty="0">
                <a:solidFill>
                  <a:srgbClr val="FFFF00"/>
                </a:solidFill>
                <a:ea typeface="Lato Heavy" panose="020B0604020202020204" charset="0"/>
                <a:cs typeface="Segoe UI" panose="020B0502040204020203" pitchFamily="34" charset="0"/>
              </a:rPr>
              <a:t>latest commit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FA311B0B-5730-B041-8300-1995D778AF08}"/>
              </a:ext>
            </a:extLst>
          </p:cNvPr>
          <p:cNvPicPr>
            <a:picLocks noChangeAspect="1"/>
          </p:cNvPicPr>
          <p:nvPr/>
        </p:nvPicPr>
        <p:blipFill>
          <a:blip r:embed="rId2"/>
          <a:stretch>
            <a:fillRect/>
          </a:stretch>
        </p:blipFill>
        <p:spPr>
          <a:xfrm>
            <a:off x="838200" y="2138580"/>
            <a:ext cx="9645502" cy="4487024"/>
          </a:xfrm>
          <a:prstGeom prst="rect">
            <a:avLst/>
          </a:prstGeom>
        </p:spPr>
      </p:pic>
      <p:sp>
        <p:nvSpPr>
          <p:cNvPr id="15" name="Rectangle 14">
            <a:extLst>
              <a:ext uri="{FF2B5EF4-FFF2-40B4-BE49-F238E27FC236}">
                <a16:creationId xmlns:a16="http://schemas.microsoft.com/office/drawing/2014/main" id="{B2FF6FA8-411A-624F-9E5C-05D09E6772AF}"/>
              </a:ext>
            </a:extLst>
          </p:cNvPr>
          <p:cNvSpPr/>
          <p:nvPr/>
        </p:nvSpPr>
        <p:spPr>
          <a:xfrm>
            <a:off x="971887" y="2277229"/>
            <a:ext cx="4139082" cy="1037471"/>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Rectangle 22">
            <a:extLst>
              <a:ext uri="{FF2B5EF4-FFF2-40B4-BE49-F238E27FC236}">
                <a16:creationId xmlns:a16="http://schemas.microsoft.com/office/drawing/2014/main" id="{929F87FE-5084-F94E-A4E3-5BC9FEC44D91}"/>
              </a:ext>
            </a:extLst>
          </p:cNvPr>
          <p:cNvSpPr/>
          <p:nvPr/>
        </p:nvSpPr>
        <p:spPr>
          <a:xfrm>
            <a:off x="1486907" y="5266977"/>
            <a:ext cx="3370843" cy="562323"/>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4" name="Rectangle 23">
            <a:extLst>
              <a:ext uri="{FF2B5EF4-FFF2-40B4-BE49-F238E27FC236}">
                <a16:creationId xmlns:a16="http://schemas.microsoft.com/office/drawing/2014/main" id="{252A7B66-3F5D-234B-8025-27548476E44D}"/>
              </a:ext>
            </a:extLst>
          </p:cNvPr>
          <p:cNvSpPr/>
          <p:nvPr/>
        </p:nvSpPr>
        <p:spPr>
          <a:xfrm>
            <a:off x="9015413" y="2951646"/>
            <a:ext cx="1444296" cy="441647"/>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20160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pull</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get changes </a:t>
            </a:r>
            <a:r>
              <a:rPr lang="en-US" sz="3000" b="1" dirty="0">
                <a:solidFill>
                  <a:schemeClr val="bg1"/>
                </a:solidFill>
                <a:ea typeface="Lato Heavy" panose="020B0604020202020204" charset="0"/>
                <a:cs typeface="Segoe UI" panose="020B0502040204020203" pitchFamily="34" charset="0"/>
              </a:rPr>
              <a:t>from </a:t>
            </a:r>
            <a:r>
              <a:rPr lang="en-US" sz="3000" b="1" dirty="0" err="1">
                <a:solidFill>
                  <a:schemeClr val="bg1"/>
                </a:solidFill>
                <a:ea typeface="Lato Heavy" panose="020B0604020202020204" charset="0"/>
                <a:cs typeface="Segoe UI" panose="020B0502040204020203" pitchFamily="34" charset="0"/>
              </a:rPr>
              <a:t>Github</a:t>
            </a:r>
            <a:r>
              <a:rPr lang="en-US" sz="3000" b="1" dirty="0">
                <a:solidFill>
                  <a:schemeClr val="bg1"/>
                </a:solidFill>
                <a:ea typeface="Lato Heavy" panose="020B0604020202020204" charset="0"/>
                <a:cs typeface="Segoe UI" panose="020B0502040204020203" pitchFamily="34" charset="0"/>
              </a:rPr>
              <a:t> to </a:t>
            </a:r>
            <a:r>
              <a:rPr lang="en-US" sz="3000" b="1" dirty="0">
                <a:solidFill>
                  <a:srgbClr val="FFFF00"/>
                </a:solidFill>
                <a:ea typeface="Lato Heavy" panose="020B0604020202020204" charset="0"/>
                <a:cs typeface="Segoe UI" panose="020B0502040204020203" pitchFamily="34" charset="0"/>
              </a:rPr>
              <a:t>local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B7DBD732-55CD-754D-9A35-814E02D6B94F}"/>
              </a:ext>
            </a:extLst>
          </p:cNvPr>
          <p:cNvPicPr>
            <a:picLocks noChangeAspect="1"/>
          </p:cNvPicPr>
          <p:nvPr/>
        </p:nvPicPr>
        <p:blipFill>
          <a:blip r:embed="rId2"/>
          <a:stretch>
            <a:fillRect/>
          </a:stretch>
        </p:blipFill>
        <p:spPr>
          <a:xfrm>
            <a:off x="838200" y="2246451"/>
            <a:ext cx="9063038" cy="4072733"/>
          </a:xfrm>
          <a:prstGeom prst="rect">
            <a:avLst/>
          </a:prstGeom>
        </p:spPr>
      </p:pic>
    </p:spTree>
    <p:extLst>
      <p:ext uri="{BB962C8B-B14F-4D97-AF65-F5344CB8AC3E}">
        <p14:creationId xmlns:p14="http://schemas.microsoft.com/office/powerpoint/2010/main" val="20231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07C3622-8C5B-214E-A7BD-F58C67757F9E}"/>
              </a:ext>
            </a:extLst>
          </p:cNvPr>
          <p:cNvSpPr txBox="1">
            <a:spLocks/>
          </p:cNvSpPr>
          <p:nvPr/>
        </p:nvSpPr>
        <p:spPr>
          <a:xfrm>
            <a:off x="3812896" y="138736"/>
            <a:ext cx="8544339"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ur-PK"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rPr>
              <a:t>     </a:t>
            </a:r>
            <a:r>
              <a:rPr lang="ur-PK" sz="6000" b="1" dirty="0">
                <a:solidFill>
                  <a:prstClr val="black"/>
                </a:solidFill>
                <a:latin typeface="Jameel Noori Nastaleeq" panose="02000503000000000004" pitchFamily="2" charset="-78"/>
                <a:cs typeface="Jameel Noori Nastaleeq" panose="02000503000000000004" pitchFamily="2" charset="-78"/>
              </a:rPr>
              <a:t>دُعا</a:t>
            </a:r>
            <a:endParaRPr kumimoji="0" lang="en-US"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endParaRPr>
          </a:p>
        </p:txBody>
      </p:sp>
      <p:cxnSp>
        <p:nvCxnSpPr>
          <p:cNvPr id="7" name="Straight Connector 6">
            <a:extLst>
              <a:ext uri="{FF2B5EF4-FFF2-40B4-BE49-F238E27FC236}">
                <a16:creationId xmlns:a16="http://schemas.microsoft.com/office/drawing/2014/main" id="{5A66838F-373F-F540-9132-850162B7E197}"/>
              </a:ext>
            </a:extLst>
          </p:cNvPr>
          <p:cNvCxnSpPr>
            <a:cxnSpLocks/>
          </p:cNvCxnSpPr>
          <p:nvPr/>
        </p:nvCxnSpPr>
        <p:spPr>
          <a:xfrm>
            <a:off x="9976029" y="1271648"/>
            <a:ext cx="204702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5E90729-2770-7148-B5A9-E2109E368FA2}"/>
              </a:ext>
            </a:extLst>
          </p:cNvPr>
          <p:cNvPicPr>
            <a:picLocks noChangeAspect="1"/>
          </p:cNvPicPr>
          <p:nvPr/>
        </p:nvPicPr>
        <p:blipFill>
          <a:blip r:embed="rId2"/>
          <a:stretch>
            <a:fillRect/>
          </a:stretch>
        </p:blipFill>
        <p:spPr>
          <a:xfrm>
            <a:off x="3120378" y="0"/>
            <a:ext cx="5951243" cy="6858000"/>
          </a:xfrm>
          <a:prstGeom prst="rect">
            <a:avLst/>
          </a:prstGeom>
        </p:spPr>
      </p:pic>
    </p:spTree>
    <p:extLst>
      <p:ext uri="{BB962C8B-B14F-4D97-AF65-F5344CB8AC3E}">
        <p14:creationId xmlns:p14="http://schemas.microsoft.com/office/powerpoint/2010/main" val="15086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pull</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495916"/>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468959"/>
            <a:ext cx="7993964" cy="553998"/>
          </a:xfrm>
          <a:prstGeom prst="rect">
            <a:avLst/>
          </a:prstGeom>
        </p:spPr>
        <p:txBody>
          <a:bodyPr wrap="square">
            <a:spAutoFit/>
          </a:bodyPr>
          <a:lstStyle/>
          <a:p>
            <a:pPr>
              <a:defRPr/>
            </a:pP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get changes </a:t>
            </a:r>
            <a:r>
              <a:rPr lang="en-US" sz="3000" b="1" dirty="0">
                <a:solidFill>
                  <a:schemeClr val="bg1"/>
                </a:solidFill>
                <a:ea typeface="Lato Heavy" panose="020B0604020202020204" charset="0"/>
                <a:cs typeface="Segoe UI" panose="020B0502040204020203" pitchFamily="34" charset="0"/>
              </a:rPr>
              <a:t>from </a:t>
            </a:r>
            <a:r>
              <a:rPr lang="en-US" sz="3000" b="1" dirty="0" err="1">
                <a:solidFill>
                  <a:schemeClr val="bg1"/>
                </a:solidFill>
                <a:ea typeface="Lato Heavy" panose="020B0604020202020204" charset="0"/>
                <a:cs typeface="Segoe UI" panose="020B0502040204020203" pitchFamily="34" charset="0"/>
              </a:rPr>
              <a:t>Github</a:t>
            </a:r>
            <a:r>
              <a:rPr lang="en-US" sz="3000" b="1" dirty="0">
                <a:solidFill>
                  <a:schemeClr val="bg1"/>
                </a:solidFill>
                <a:ea typeface="Lato Heavy" panose="020B0604020202020204" charset="0"/>
                <a:cs typeface="Segoe UI" panose="020B0502040204020203" pitchFamily="34" charset="0"/>
              </a:rPr>
              <a:t> to </a:t>
            </a:r>
            <a:r>
              <a:rPr lang="en-US" sz="3000" b="1" dirty="0">
                <a:solidFill>
                  <a:srgbClr val="FFFF00"/>
                </a:solidFill>
                <a:ea typeface="Lato Heavy" panose="020B0604020202020204" charset="0"/>
                <a:cs typeface="Segoe UI" panose="020B0502040204020203" pitchFamily="34" charset="0"/>
              </a:rPr>
              <a:t>local repository</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580762"/>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F7105E6-7F06-544F-B3F7-A0A736704FC4}"/>
              </a:ext>
            </a:extLst>
          </p:cNvPr>
          <p:cNvPicPr>
            <a:picLocks noChangeAspect="1"/>
          </p:cNvPicPr>
          <p:nvPr/>
        </p:nvPicPr>
        <p:blipFill>
          <a:blip r:embed="rId2"/>
          <a:stretch>
            <a:fillRect/>
          </a:stretch>
        </p:blipFill>
        <p:spPr>
          <a:xfrm>
            <a:off x="2688918" y="2091148"/>
            <a:ext cx="6814164" cy="4477012"/>
          </a:xfrm>
          <a:prstGeom prst="rect">
            <a:avLst/>
          </a:prstGeom>
        </p:spPr>
      </p:pic>
      <p:sp>
        <p:nvSpPr>
          <p:cNvPr id="14" name="Rectangle 13">
            <a:extLst>
              <a:ext uri="{FF2B5EF4-FFF2-40B4-BE49-F238E27FC236}">
                <a16:creationId xmlns:a16="http://schemas.microsoft.com/office/drawing/2014/main" id="{91D0A7D9-589C-F348-BC90-733105EB25C0}"/>
              </a:ext>
            </a:extLst>
          </p:cNvPr>
          <p:cNvSpPr/>
          <p:nvPr/>
        </p:nvSpPr>
        <p:spPr>
          <a:xfrm>
            <a:off x="3530020" y="4029077"/>
            <a:ext cx="5413955" cy="3577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93031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File changed </a:t>
            </a:r>
            <a:r>
              <a:rPr lang="en-US" sz="3000" b="1" dirty="0">
                <a:solidFill>
                  <a:schemeClr val="bg1"/>
                </a:solidFill>
                <a:ea typeface="Lato Heavy" panose="020B0604020202020204" charset="0"/>
                <a:cs typeface="Segoe UI" panose="020B0502040204020203" pitchFamily="34" charset="0"/>
              </a:rPr>
              <a:t>at </a:t>
            </a:r>
            <a:r>
              <a:rPr lang="en-US" sz="3000" b="1" dirty="0" err="1">
                <a:solidFill>
                  <a:srgbClr val="FFFF00"/>
                </a:solidFill>
                <a:ea typeface="Lato Heavy" panose="020B0604020202020204" charset="0"/>
                <a:cs typeface="Segoe UI" panose="020B0502040204020203" pitchFamily="34" charset="0"/>
              </a:rPr>
              <a:t>github.com</a:t>
            </a:r>
            <a:endParaRPr lang="en-US" sz="3000" b="1" dirty="0">
              <a:solidFill>
                <a:srgbClr val="FFFF00"/>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A309199F-FF19-0A4E-AA03-9153F2E66A22}"/>
              </a:ext>
            </a:extLst>
          </p:cNvPr>
          <p:cNvPicPr>
            <a:picLocks noChangeAspect="1"/>
          </p:cNvPicPr>
          <p:nvPr/>
        </p:nvPicPr>
        <p:blipFill>
          <a:blip r:embed="rId2"/>
          <a:stretch>
            <a:fillRect/>
          </a:stretch>
        </p:blipFill>
        <p:spPr>
          <a:xfrm>
            <a:off x="2792412" y="2049021"/>
            <a:ext cx="5594350" cy="4759044"/>
          </a:xfrm>
          <a:prstGeom prst="rect">
            <a:avLst/>
          </a:prstGeom>
        </p:spPr>
      </p:pic>
      <p:sp>
        <p:nvSpPr>
          <p:cNvPr id="15" name="Rectangle 14">
            <a:extLst>
              <a:ext uri="{FF2B5EF4-FFF2-40B4-BE49-F238E27FC236}">
                <a16:creationId xmlns:a16="http://schemas.microsoft.com/office/drawing/2014/main" id="{878ECEF9-A1FF-3847-A044-63A7556FDCFA}"/>
              </a:ext>
            </a:extLst>
          </p:cNvPr>
          <p:cNvSpPr/>
          <p:nvPr/>
        </p:nvSpPr>
        <p:spPr>
          <a:xfrm>
            <a:off x="2792413" y="4428543"/>
            <a:ext cx="3665538" cy="3577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9090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New commit added</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1DF3BD1-EB8F-6E45-9198-9A60FFE023FE}"/>
              </a:ext>
            </a:extLst>
          </p:cNvPr>
          <p:cNvPicPr>
            <a:picLocks noChangeAspect="1"/>
          </p:cNvPicPr>
          <p:nvPr/>
        </p:nvPicPr>
        <p:blipFill>
          <a:blip r:embed="rId2"/>
          <a:stretch>
            <a:fillRect/>
          </a:stretch>
        </p:blipFill>
        <p:spPr>
          <a:xfrm>
            <a:off x="2597150" y="2064858"/>
            <a:ext cx="4903788" cy="4761391"/>
          </a:xfrm>
          <a:prstGeom prst="rect">
            <a:avLst/>
          </a:prstGeom>
        </p:spPr>
      </p:pic>
      <p:sp>
        <p:nvSpPr>
          <p:cNvPr id="16" name="Rectangle 15">
            <a:extLst>
              <a:ext uri="{FF2B5EF4-FFF2-40B4-BE49-F238E27FC236}">
                <a16:creationId xmlns:a16="http://schemas.microsoft.com/office/drawing/2014/main" id="{71A7841E-C26F-C146-BD54-EB2BBAF7A8E9}"/>
              </a:ext>
            </a:extLst>
          </p:cNvPr>
          <p:cNvSpPr/>
          <p:nvPr/>
        </p:nvSpPr>
        <p:spPr>
          <a:xfrm>
            <a:off x="2430461" y="2299671"/>
            <a:ext cx="3784601" cy="41154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0127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Same line changed </a:t>
            </a:r>
            <a:r>
              <a:rPr lang="en-US" sz="3000" b="1" dirty="0">
                <a:solidFill>
                  <a:schemeClr val="bg1"/>
                </a:solidFill>
                <a:ea typeface="Lato Heavy" panose="020B0604020202020204" charset="0"/>
                <a:cs typeface="Segoe UI" panose="020B0502040204020203" pitchFamily="34" charset="0"/>
              </a:rPr>
              <a:t>at local repository</a:t>
            </a:r>
            <a:endParaRPr lang="en-US" sz="3000" b="1" dirty="0">
              <a:solidFill>
                <a:srgbClr val="FFFF00"/>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4EDE60C6-E981-1C44-8E67-28C0681C68AF}"/>
              </a:ext>
            </a:extLst>
          </p:cNvPr>
          <p:cNvPicPr>
            <a:picLocks noChangeAspect="1"/>
          </p:cNvPicPr>
          <p:nvPr/>
        </p:nvPicPr>
        <p:blipFill>
          <a:blip r:embed="rId2"/>
          <a:stretch>
            <a:fillRect/>
          </a:stretch>
        </p:blipFill>
        <p:spPr>
          <a:xfrm>
            <a:off x="2586757" y="2051941"/>
            <a:ext cx="6148388" cy="4725319"/>
          </a:xfrm>
          <a:prstGeom prst="rect">
            <a:avLst/>
          </a:prstGeom>
        </p:spPr>
      </p:pic>
      <p:sp>
        <p:nvSpPr>
          <p:cNvPr id="16" name="Rectangle 15">
            <a:extLst>
              <a:ext uri="{FF2B5EF4-FFF2-40B4-BE49-F238E27FC236}">
                <a16:creationId xmlns:a16="http://schemas.microsoft.com/office/drawing/2014/main" id="{8D94B6B8-2AF6-5743-A723-D4DD1042FD98}"/>
              </a:ext>
            </a:extLst>
          </p:cNvPr>
          <p:cNvSpPr/>
          <p:nvPr/>
        </p:nvSpPr>
        <p:spPr>
          <a:xfrm>
            <a:off x="4049713" y="4845841"/>
            <a:ext cx="4194175" cy="25479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661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Git add </a:t>
            </a:r>
            <a:r>
              <a:rPr lang="en-US" sz="3000" b="1" dirty="0">
                <a:solidFill>
                  <a:schemeClr val="bg1"/>
                </a:solidFill>
                <a:ea typeface="Lato Heavy" panose="020B0604020202020204" charset="0"/>
                <a:cs typeface="Segoe UI" panose="020B0502040204020203" pitchFamily="34" charset="0"/>
              </a:rPr>
              <a:t>and </a:t>
            </a:r>
            <a:r>
              <a:rPr lang="en-US" sz="3000" b="1" dirty="0">
                <a:solidFill>
                  <a:srgbClr val="FFFF00"/>
                </a:solidFill>
                <a:ea typeface="Lato Heavy" panose="020B0604020202020204" charset="0"/>
                <a:cs typeface="Segoe UI" panose="020B0502040204020203" pitchFamily="34" charset="0"/>
              </a:rPr>
              <a:t>commit</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D1AF1580-F686-0744-A426-96B46E91CF09}"/>
              </a:ext>
            </a:extLst>
          </p:cNvPr>
          <p:cNvPicPr>
            <a:picLocks noChangeAspect="1"/>
          </p:cNvPicPr>
          <p:nvPr/>
        </p:nvPicPr>
        <p:blipFill>
          <a:blip r:embed="rId2"/>
          <a:stretch>
            <a:fillRect/>
          </a:stretch>
        </p:blipFill>
        <p:spPr>
          <a:xfrm>
            <a:off x="838199" y="2005311"/>
            <a:ext cx="9637513" cy="485925"/>
          </a:xfrm>
          <a:prstGeom prst="rect">
            <a:avLst/>
          </a:prstGeom>
        </p:spPr>
      </p:pic>
      <p:sp>
        <p:nvSpPr>
          <p:cNvPr id="23" name="Rectangle 22">
            <a:extLst>
              <a:ext uri="{FF2B5EF4-FFF2-40B4-BE49-F238E27FC236}">
                <a16:creationId xmlns:a16="http://schemas.microsoft.com/office/drawing/2014/main" id="{9F4E713A-9A0F-1040-A42B-15416746E83F}"/>
              </a:ext>
            </a:extLst>
          </p:cNvPr>
          <p:cNvSpPr/>
          <p:nvPr/>
        </p:nvSpPr>
        <p:spPr>
          <a:xfrm>
            <a:off x="7058025" y="2062486"/>
            <a:ext cx="3425677" cy="3978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6" name="Picture 5">
            <a:extLst>
              <a:ext uri="{FF2B5EF4-FFF2-40B4-BE49-F238E27FC236}">
                <a16:creationId xmlns:a16="http://schemas.microsoft.com/office/drawing/2014/main" id="{B7460EB9-FB4E-5241-9281-28AD427C67ED}"/>
              </a:ext>
            </a:extLst>
          </p:cNvPr>
          <p:cNvPicPr>
            <a:picLocks noChangeAspect="1"/>
          </p:cNvPicPr>
          <p:nvPr/>
        </p:nvPicPr>
        <p:blipFill>
          <a:blip r:embed="rId3"/>
          <a:stretch>
            <a:fillRect/>
          </a:stretch>
        </p:blipFill>
        <p:spPr>
          <a:xfrm>
            <a:off x="838199" y="2643742"/>
            <a:ext cx="8784772" cy="3847758"/>
          </a:xfrm>
          <a:prstGeom prst="rect">
            <a:avLst/>
          </a:prstGeom>
        </p:spPr>
      </p:pic>
      <p:sp>
        <p:nvSpPr>
          <p:cNvPr id="24" name="Rectangle 23">
            <a:extLst>
              <a:ext uri="{FF2B5EF4-FFF2-40B4-BE49-F238E27FC236}">
                <a16:creationId xmlns:a16="http://schemas.microsoft.com/office/drawing/2014/main" id="{2373C5B2-0F96-9D45-B599-766664CCE78F}"/>
              </a:ext>
            </a:extLst>
          </p:cNvPr>
          <p:cNvSpPr/>
          <p:nvPr/>
        </p:nvSpPr>
        <p:spPr>
          <a:xfrm>
            <a:off x="5230585" y="2532395"/>
            <a:ext cx="4392386" cy="3978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6" name="Rectangle 25">
            <a:extLst>
              <a:ext uri="{FF2B5EF4-FFF2-40B4-BE49-F238E27FC236}">
                <a16:creationId xmlns:a16="http://schemas.microsoft.com/office/drawing/2014/main" id="{A7B5CB6E-8B4B-4E46-97BA-16D0A9D26861}"/>
              </a:ext>
            </a:extLst>
          </p:cNvPr>
          <p:cNvSpPr/>
          <p:nvPr/>
        </p:nvSpPr>
        <p:spPr>
          <a:xfrm>
            <a:off x="838200" y="5643564"/>
            <a:ext cx="8435828" cy="7220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82303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P spid="24" grpId="0"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New commit added</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38A461FA-1AA2-9248-878A-12DD16E81986}"/>
              </a:ext>
            </a:extLst>
          </p:cNvPr>
          <p:cNvPicPr>
            <a:picLocks noChangeAspect="1"/>
          </p:cNvPicPr>
          <p:nvPr/>
        </p:nvPicPr>
        <p:blipFill>
          <a:blip r:embed="rId2"/>
          <a:stretch>
            <a:fillRect/>
          </a:stretch>
        </p:blipFill>
        <p:spPr>
          <a:xfrm>
            <a:off x="571389" y="2733675"/>
            <a:ext cx="10109200" cy="3048000"/>
          </a:xfrm>
          <a:prstGeom prst="rect">
            <a:avLst/>
          </a:prstGeom>
        </p:spPr>
      </p:pic>
      <p:sp>
        <p:nvSpPr>
          <p:cNvPr id="15" name="Rectangle 14">
            <a:extLst>
              <a:ext uri="{FF2B5EF4-FFF2-40B4-BE49-F238E27FC236}">
                <a16:creationId xmlns:a16="http://schemas.microsoft.com/office/drawing/2014/main" id="{C2AE7B75-5ADC-D340-9101-10D52862D69E}"/>
              </a:ext>
            </a:extLst>
          </p:cNvPr>
          <p:cNvSpPr/>
          <p:nvPr/>
        </p:nvSpPr>
        <p:spPr>
          <a:xfrm>
            <a:off x="1339675" y="3469280"/>
            <a:ext cx="5889800" cy="7026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Rectangle 22">
            <a:extLst>
              <a:ext uri="{FF2B5EF4-FFF2-40B4-BE49-F238E27FC236}">
                <a16:creationId xmlns:a16="http://schemas.microsoft.com/office/drawing/2014/main" id="{263A261F-7DB0-A141-8E80-059874F0DC94}"/>
              </a:ext>
            </a:extLst>
          </p:cNvPr>
          <p:cNvSpPr/>
          <p:nvPr/>
        </p:nvSpPr>
        <p:spPr>
          <a:xfrm>
            <a:off x="1339675" y="4464178"/>
            <a:ext cx="8747300" cy="7793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7331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5"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Resolved Merge Conflicts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E3A88D1-70C3-A147-BFEA-9A0FFC7FEB2D}"/>
              </a:ext>
            </a:extLst>
          </p:cNvPr>
          <p:cNvPicPr>
            <a:picLocks noChangeAspect="1"/>
          </p:cNvPicPr>
          <p:nvPr/>
        </p:nvPicPr>
        <p:blipFill>
          <a:blip r:embed="rId2"/>
          <a:stretch>
            <a:fillRect/>
          </a:stretch>
        </p:blipFill>
        <p:spPr>
          <a:xfrm>
            <a:off x="838199" y="1951847"/>
            <a:ext cx="8420100" cy="2322786"/>
          </a:xfrm>
          <a:prstGeom prst="rect">
            <a:avLst/>
          </a:prstGeom>
        </p:spPr>
      </p:pic>
      <p:pic>
        <p:nvPicPr>
          <p:cNvPr id="5" name="Picture 4">
            <a:extLst>
              <a:ext uri="{FF2B5EF4-FFF2-40B4-BE49-F238E27FC236}">
                <a16:creationId xmlns:a16="http://schemas.microsoft.com/office/drawing/2014/main" id="{647F0372-E64B-E74F-A293-A3F0E221EFC0}"/>
              </a:ext>
            </a:extLst>
          </p:cNvPr>
          <p:cNvPicPr>
            <a:picLocks noChangeAspect="1"/>
          </p:cNvPicPr>
          <p:nvPr/>
        </p:nvPicPr>
        <p:blipFill>
          <a:blip r:embed="rId3"/>
          <a:stretch>
            <a:fillRect/>
          </a:stretch>
        </p:blipFill>
        <p:spPr>
          <a:xfrm>
            <a:off x="838199" y="4330573"/>
            <a:ext cx="7547339" cy="2527427"/>
          </a:xfrm>
          <a:prstGeom prst="rect">
            <a:avLst/>
          </a:prstGeom>
        </p:spPr>
      </p:pic>
      <p:sp>
        <p:nvSpPr>
          <p:cNvPr id="24" name="Rectangle 23">
            <a:extLst>
              <a:ext uri="{FF2B5EF4-FFF2-40B4-BE49-F238E27FC236}">
                <a16:creationId xmlns:a16="http://schemas.microsoft.com/office/drawing/2014/main" id="{5DF51ABC-2B99-BC45-A34D-D07FBBA2243D}"/>
              </a:ext>
            </a:extLst>
          </p:cNvPr>
          <p:cNvSpPr/>
          <p:nvPr/>
        </p:nvSpPr>
        <p:spPr>
          <a:xfrm>
            <a:off x="1115398" y="2520122"/>
            <a:ext cx="7270139" cy="3516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Rectangle 24">
            <a:extLst>
              <a:ext uri="{FF2B5EF4-FFF2-40B4-BE49-F238E27FC236}">
                <a16:creationId xmlns:a16="http://schemas.microsoft.com/office/drawing/2014/main" id="{4BCCEBAA-96F8-AE42-81BE-C15643BD6108}"/>
              </a:ext>
            </a:extLst>
          </p:cNvPr>
          <p:cNvSpPr/>
          <p:nvPr/>
        </p:nvSpPr>
        <p:spPr>
          <a:xfrm>
            <a:off x="4397200" y="4273385"/>
            <a:ext cx="4146725" cy="2743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6" name="Rectangle 25">
            <a:extLst>
              <a:ext uri="{FF2B5EF4-FFF2-40B4-BE49-F238E27FC236}">
                <a16:creationId xmlns:a16="http://schemas.microsoft.com/office/drawing/2014/main" id="{9E75C36C-F84A-894B-A54C-D71EE6D5021E}"/>
              </a:ext>
            </a:extLst>
          </p:cNvPr>
          <p:cNvSpPr/>
          <p:nvPr/>
        </p:nvSpPr>
        <p:spPr>
          <a:xfrm>
            <a:off x="4397200" y="4727118"/>
            <a:ext cx="1003475" cy="2707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29376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4" grpId="0" animBg="1"/>
      <p:bldP spid="25"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Conflicts</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Same data </a:t>
            </a:r>
            <a:r>
              <a:rPr lang="en-US" sz="3000" b="1" dirty="0">
                <a:solidFill>
                  <a:schemeClr val="bg1"/>
                </a:solidFill>
                <a:ea typeface="Lato Heavy" panose="020B0604020202020204" charset="0"/>
                <a:cs typeface="Segoe UI" panose="020B0502040204020203" pitchFamily="34" charset="0"/>
              </a:rPr>
              <a:t>at </a:t>
            </a:r>
            <a:r>
              <a:rPr lang="en-US" sz="3000" b="1" dirty="0" err="1">
                <a:solidFill>
                  <a:srgbClr val="FFFF00"/>
                </a:solidFill>
                <a:ea typeface="Lato Heavy" panose="020B0604020202020204" charset="0"/>
                <a:cs typeface="Segoe UI" panose="020B0502040204020203" pitchFamily="34" charset="0"/>
              </a:rPr>
              <a:t>github.com</a:t>
            </a:r>
            <a:endParaRPr lang="en-US" sz="3000" b="1" dirty="0">
              <a:solidFill>
                <a:srgbClr val="FFFF00"/>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CFB8DBA-BB36-1749-9295-A2F6670B008E}"/>
              </a:ext>
            </a:extLst>
          </p:cNvPr>
          <p:cNvPicPr>
            <a:picLocks noChangeAspect="1"/>
          </p:cNvPicPr>
          <p:nvPr/>
        </p:nvPicPr>
        <p:blipFill>
          <a:blip r:embed="rId2"/>
          <a:stretch>
            <a:fillRect/>
          </a:stretch>
        </p:blipFill>
        <p:spPr>
          <a:xfrm>
            <a:off x="838200" y="2637890"/>
            <a:ext cx="9299290" cy="2862798"/>
          </a:xfrm>
          <a:prstGeom prst="rect">
            <a:avLst/>
          </a:prstGeom>
        </p:spPr>
      </p:pic>
      <p:sp>
        <p:nvSpPr>
          <p:cNvPr id="23" name="Rectangle 22">
            <a:extLst>
              <a:ext uri="{FF2B5EF4-FFF2-40B4-BE49-F238E27FC236}">
                <a16:creationId xmlns:a16="http://schemas.microsoft.com/office/drawing/2014/main" id="{DB269B26-F1B6-9843-8512-805851E5111A}"/>
              </a:ext>
            </a:extLst>
          </p:cNvPr>
          <p:cNvSpPr/>
          <p:nvPr/>
        </p:nvSpPr>
        <p:spPr>
          <a:xfrm>
            <a:off x="1006475" y="3188160"/>
            <a:ext cx="8616495" cy="4694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19564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Git log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Details </a:t>
            </a:r>
            <a:r>
              <a:rPr lang="en-US" sz="3000" b="1" dirty="0">
                <a:solidFill>
                  <a:schemeClr val="bg1"/>
                </a:solidFill>
                <a:ea typeface="Lato Heavy" panose="020B0604020202020204" charset="0"/>
                <a:cs typeface="Segoe UI" panose="020B0502040204020203" pitchFamily="34" charset="0"/>
              </a:rPr>
              <a:t>of commits </a:t>
            </a:r>
            <a:endParaRPr lang="en-US" sz="3000" b="1" dirty="0">
              <a:solidFill>
                <a:srgbClr val="FFFF00"/>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C422D424-0BE1-7D44-844D-4587B5D7CD9C}"/>
              </a:ext>
            </a:extLst>
          </p:cNvPr>
          <p:cNvPicPr>
            <a:picLocks noChangeAspect="1"/>
          </p:cNvPicPr>
          <p:nvPr/>
        </p:nvPicPr>
        <p:blipFill>
          <a:blip r:embed="rId2"/>
          <a:stretch>
            <a:fillRect/>
          </a:stretch>
        </p:blipFill>
        <p:spPr>
          <a:xfrm>
            <a:off x="2168355" y="2063314"/>
            <a:ext cx="7424738" cy="4548488"/>
          </a:xfrm>
          <a:prstGeom prst="rect">
            <a:avLst/>
          </a:prstGeom>
        </p:spPr>
      </p:pic>
    </p:spTree>
    <p:extLst>
      <p:ext uri="{BB962C8B-B14F-4D97-AF65-F5344CB8AC3E}">
        <p14:creationId xmlns:p14="http://schemas.microsoft.com/office/powerpoint/2010/main" val="1194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 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42" name="Rectangle 41">
            <a:extLst>
              <a:ext uri="{FF2B5EF4-FFF2-40B4-BE49-F238E27FC236}">
                <a16:creationId xmlns:a16="http://schemas.microsoft.com/office/drawing/2014/main" id="{B66B09AD-ADD8-804E-BD42-5F21BAC298D7}"/>
              </a:ext>
            </a:extLst>
          </p:cNvPr>
          <p:cNvSpPr/>
          <p:nvPr/>
        </p:nvSpPr>
        <p:spPr>
          <a:xfrm>
            <a:off x="803237" y="2131505"/>
            <a:ext cx="9645503" cy="4401205"/>
          </a:xfrm>
          <a:prstGeom prst="rect">
            <a:avLst/>
          </a:prstGeom>
        </p:spPr>
        <p:txBody>
          <a:bodyPr wrap="square">
            <a:spAutoFit/>
          </a:bodyPr>
          <a:lstStyle/>
          <a:p>
            <a:r>
              <a:rPr lang="en-US" sz="2800" dirty="0"/>
              <a:t>When you're working on a project, you're going to have a bunch of different features or ideas in progress at any given time – some of which are ready to go, and others which are not. Branching exists to help you manage this workflow.</a:t>
            </a:r>
          </a:p>
          <a:p>
            <a:r>
              <a:rPr lang="en-US" sz="2800" dirty="0"/>
              <a:t>When you create a branch in your project, you're creating an environment where you can try out new ideas. Changes you make on a branch don't affect the main branch, so you're free to experiment and commit changes, safe in the knowledge that your branch won't be merged until it's ready to be reviewed by someone you're collaborating with.</a:t>
            </a:r>
          </a:p>
        </p:txBody>
      </p:sp>
    </p:spTree>
    <p:extLst>
      <p:ext uri="{BB962C8B-B14F-4D97-AF65-F5344CB8AC3E}">
        <p14:creationId xmlns:p14="http://schemas.microsoft.com/office/powerpoint/2010/main" val="191576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07C3622-8C5B-214E-A7BD-F58C67757F9E}"/>
              </a:ext>
            </a:extLst>
          </p:cNvPr>
          <p:cNvSpPr txBox="1">
            <a:spLocks/>
          </p:cNvSpPr>
          <p:nvPr/>
        </p:nvSpPr>
        <p:spPr>
          <a:xfrm>
            <a:off x="3812896" y="138736"/>
            <a:ext cx="8544339"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ur-PK"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rPr>
              <a:t>     </a:t>
            </a:r>
            <a:r>
              <a:rPr lang="ur-PK" sz="6000" b="1" dirty="0">
                <a:solidFill>
                  <a:prstClr val="black"/>
                </a:solidFill>
                <a:latin typeface="Jameel Noori Nastaleeq" panose="02000503000000000004" pitchFamily="2" charset="-78"/>
                <a:cs typeface="Jameel Noori Nastaleeq" panose="02000503000000000004" pitchFamily="2" charset="-78"/>
              </a:rPr>
              <a:t>دُعا</a:t>
            </a:r>
            <a:endParaRPr kumimoji="0" lang="en-US"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endParaRPr>
          </a:p>
        </p:txBody>
      </p:sp>
      <p:cxnSp>
        <p:nvCxnSpPr>
          <p:cNvPr id="7" name="Straight Connector 6">
            <a:extLst>
              <a:ext uri="{FF2B5EF4-FFF2-40B4-BE49-F238E27FC236}">
                <a16:creationId xmlns:a16="http://schemas.microsoft.com/office/drawing/2014/main" id="{5A66838F-373F-F540-9132-850162B7E197}"/>
              </a:ext>
            </a:extLst>
          </p:cNvPr>
          <p:cNvCxnSpPr>
            <a:cxnSpLocks/>
          </p:cNvCxnSpPr>
          <p:nvPr/>
        </p:nvCxnSpPr>
        <p:spPr>
          <a:xfrm>
            <a:off x="9976029" y="1271648"/>
            <a:ext cx="204702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D1F0DF-0C99-A649-9305-A18CBBBE07C1}"/>
              </a:ext>
            </a:extLst>
          </p:cNvPr>
          <p:cNvPicPr>
            <a:picLocks noChangeAspect="1"/>
          </p:cNvPicPr>
          <p:nvPr/>
        </p:nvPicPr>
        <p:blipFill>
          <a:blip r:embed="rId2"/>
          <a:stretch>
            <a:fillRect/>
          </a:stretch>
        </p:blipFill>
        <p:spPr>
          <a:xfrm>
            <a:off x="3023190" y="0"/>
            <a:ext cx="6145619" cy="6858000"/>
          </a:xfrm>
          <a:prstGeom prst="rect">
            <a:avLst/>
          </a:prstGeom>
        </p:spPr>
      </p:pic>
    </p:spTree>
    <p:extLst>
      <p:ext uri="{BB962C8B-B14F-4D97-AF65-F5344CB8AC3E}">
        <p14:creationId xmlns:p14="http://schemas.microsoft.com/office/powerpoint/2010/main" val="336074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Working with branches</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3" name="Donut 2">
            <a:extLst>
              <a:ext uri="{FF2B5EF4-FFF2-40B4-BE49-F238E27FC236}">
                <a16:creationId xmlns:a16="http://schemas.microsoft.com/office/drawing/2014/main" id="{D5444DF6-9EE7-A54A-8B50-5842E0FDC589}"/>
              </a:ext>
            </a:extLst>
          </p:cNvPr>
          <p:cNvSpPr/>
          <p:nvPr/>
        </p:nvSpPr>
        <p:spPr>
          <a:xfrm>
            <a:off x="478200" y="3897356"/>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14">
            <a:extLst>
              <a:ext uri="{FF2B5EF4-FFF2-40B4-BE49-F238E27FC236}">
                <a16:creationId xmlns:a16="http://schemas.microsoft.com/office/drawing/2014/main" id="{3DEFC229-F643-4641-9BCE-682EB5383CE2}"/>
              </a:ext>
            </a:extLst>
          </p:cNvPr>
          <p:cNvSpPr/>
          <p:nvPr/>
        </p:nvSpPr>
        <p:spPr>
          <a:xfrm>
            <a:off x="2206900" y="3918229"/>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732B1AF5-4369-D34B-9BCC-5BE99D2C5F7A}"/>
              </a:ext>
            </a:extLst>
          </p:cNvPr>
          <p:cNvCxnSpPr>
            <a:cxnSpLocks/>
          </p:cNvCxnSpPr>
          <p:nvPr/>
        </p:nvCxnSpPr>
        <p:spPr>
          <a:xfrm>
            <a:off x="1205863" y="4278229"/>
            <a:ext cx="1001037" cy="0"/>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CE33B7E-FA9D-CA42-AEA0-2BB908261BD4}"/>
              </a:ext>
            </a:extLst>
          </p:cNvPr>
          <p:cNvSpPr/>
          <p:nvPr/>
        </p:nvSpPr>
        <p:spPr>
          <a:xfrm>
            <a:off x="456422" y="4700357"/>
            <a:ext cx="1150807"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First </a:t>
            </a:r>
          </a:p>
        </p:txBody>
      </p:sp>
      <p:sp>
        <p:nvSpPr>
          <p:cNvPr id="24" name="Rectangle 23">
            <a:extLst>
              <a:ext uri="{FF2B5EF4-FFF2-40B4-BE49-F238E27FC236}">
                <a16:creationId xmlns:a16="http://schemas.microsoft.com/office/drawing/2014/main" id="{14D34FC4-5995-7C47-90C0-B26CC0B0E26A}"/>
              </a:ext>
            </a:extLst>
          </p:cNvPr>
          <p:cNvSpPr/>
          <p:nvPr/>
        </p:nvSpPr>
        <p:spPr>
          <a:xfrm>
            <a:off x="2070495" y="4700357"/>
            <a:ext cx="1445211"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Second </a:t>
            </a:r>
          </a:p>
        </p:txBody>
      </p:sp>
      <p:sp>
        <p:nvSpPr>
          <p:cNvPr id="28" name="Donut 27">
            <a:extLst>
              <a:ext uri="{FF2B5EF4-FFF2-40B4-BE49-F238E27FC236}">
                <a16:creationId xmlns:a16="http://schemas.microsoft.com/office/drawing/2014/main" id="{81CB251F-FAD8-B642-BBDB-9998092EE8D0}"/>
              </a:ext>
            </a:extLst>
          </p:cNvPr>
          <p:cNvSpPr/>
          <p:nvPr/>
        </p:nvSpPr>
        <p:spPr>
          <a:xfrm>
            <a:off x="4411124" y="2241823"/>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99BBEC16-F9F3-314B-8C62-207FA8D26EFF}"/>
              </a:ext>
            </a:extLst>
          </p:cNvPr>
          <p:cNvCxnSpPr>
            <a:cxnSpLocks/>
            <a:stCxn id="15" idx="7"/>
            <a:endCxn id="28" idx="2"/>
          </p:cNvCxnSpPr>
          <p:nvPr/>
        </p:nvCxnSpPr>
        <p:spPr>
          <a:xfrm flipV="1">
            <a:off x="2821458" y="2601823"/>
            <a:ext cx="1589666" cy="1421848"/>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A6AE1D-EC99-8A4A-A985-BB41362EA8B4}"/>
              </a:ext>
            </a:extLst>
          </p:cNvPr>
          <p:cNvSpPr/>
          <p:nvPr/>
        </p:nvSpPr>
        <p:spPr>
          <a:xfrm>
            <a:off x="4274719" y="3023951"/>
            <a:ext cx="1445211"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New</a:t>
            </a:r>
          </a:p>
        </p:txBody>
      </p:sp>
      <p:sp>
        <p:nvSpPr>
          <p:cNvPr id="31" name="Donut 30">
            <a:extLst>
              <a:ext uri="{FF2B5EF4-FFF2-40B4-BE49-F238E27FC236}">
                <a16:creationId xmlns:a16="http://schemas.microsoft.com/office/drawing/2014/main" id="{328C0D34-04D3-8749-9181-4D6BFD05AC83}"/>
              </a:ext>
            </a:extLst>
          </p:cNvPr>
          <p:cNvSpPr/>
          <p:nvPr/>
        </p:nvSpPr>
        <p:spPr>
          <a:xfrm>
            <a:off x="6148485" y="2218961"/>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2" name="Straight Connector 31">
            <a:extLst>
              <a:ext uri="{FF2B5EF4-FFF2-40B4-BE49-F238E27FC236}">
                <a16:creationId xmlns:a16="http://schemas.microsoft.com/office/drawing/2014/main" id="{61073C0E-58A5-584B-BE70-5B3C383198E5}"/>
              </a:ext>
            </a:extLst>
          </p:cNvPr>
          <p:cNvCxnSpPr>
            <a:cxnSpLocks/>
          </p:cNvCxnSpPr>
          <p:nvPr/>
        </p:nvCxnSpPr>
        <p:spPr>
          <a:xfrm>
            <a:off x="5147448" y="2578961"/>
            <a:ext cx="1001037" cy="0"/>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90FAB56-9F04-5446-B13D-CA410F8FF2A8}"/>
              </a:ext>
            </a:extLst>
          </p:cNvPr>
          <p:cNvSpPr/>
          <p:nvPr/>
        </p:nvSpPr>
        <p:spPr>
          <a:xfrm>
            <a:off x="6012080" y="3001089"/>
            <a:ext cx="1570750"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Addition</a:t>
            </a:r>
          </a:p>
        </p:txBody>
      </p:sp>
      <p:sp>
        <p:nvSpPr>
          <p:cNvPr id="35" name="Donut 34">
            <a:extLst>
              <a:ext uri="{FF2B5EF4-FFF2-40B4-BE49-F238E27FC236}">
                <a16:creationId xmlns:a16="http://schemas.microsoft.com/office/drawing/2014/main" id="{AFE3760F-FCA4-804B-BAA3-7D32C727A0CC}"/>
              </a:ext>
            </a:extLst>
          </p:cNvPr>
          <p:cNvSpPr/>
          <p:nvPr/>
        </p:nvSpPr>
        <p:spPr>
          <a:xfrm>
            <a:off x="5229140" y="3918229"/>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6" name="Straight Connector 35">
            <a:extLst>
              <a:ext uri="{FF2B5EF4-FFF2-40B4-BE49-F238E27FC236}">
                <a16:creationId xmlns:a16="http://schemas.microsoft.com/office/drawing/2014/main" id="{FCBED30C-9506-084D-8F25-0B138EF99D42}"/>
              </a:ext>
            </a:extLst>
          </p:cNvPr>
          <p:cNvCxnSpPr>
            <a:cxnSpLocks/>
            <a:endCxn id="35" idx="2"/>
          </p:cNvCxnSpPr>
          <p:nvPr/>
        </p:nvCxnSpPr>
        <p:spPr>
          <a:xfrm>
            <a:off x="2934563" y="4278229"/>
            <a:ext cx="2294577" cy="0"/>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FF185C6-BA03-164E-A49B-D1E74DF50E3E}"/>
              </a:ext>
            </a:extLst>
          </p:cNvPr>
          <p:cNvSpPr/>
          <p:nvPr/>
        </p:nvSpPr>
        <p:spPr>
          <a:xfrm>
            <a:off x="5092735" y="4700357"/>
            <a:ext cx="1445211"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Third </a:t>
            </a:r>
          </a:p>
        </p:txBody>
      </p:sp>
      <p:sp>
        <p:nvSpPr>
          <p:cNvPr id="39" name="Donut 38">
            <a:extLst>
              <a:ext uri="{FF2B5EF4-FFF2-40B4-BE49-F238E27FC236}">
                <a16:creationId xmlns:a16="http://schemas.microsoft.com/office/drawing/2014/main" id="{ECACBA28-4089-6B4E-AD78-C4D8F95D934B}"/>
              </a:ext>
            </a:extLst>
          </p:cNvPr>
          <p:cNvSpPr/>
          <p:nvPr/>
        </p:nvSpPr>
        <p:spPr>
          <a:xfrm>
            <a:off x="9262971" y="3177356"/>
            <a:ext cx="720000" cy="72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0" name="Straight Connector 39">
            <a:extLst>
              <a:ext uri="{FF2B5EF4-FFF2-40B4-BE49-F238E27FC236}">
                <a16:creationId xmlns:a16="http://schemas.microsoft.com/office/drawing/2014/main" id="{95DA97FF-2F65-7B47-8F12-DBBF2E90E854}"/>
              </a:ext>
            </a:extLst>
          </p:cNvPr>
          <p:cNvCxnSpPr>
            <a:cxnSpLocks/>
            <a:stCxn id="35" idx="6"/>
          </p:cNvCxnSpPr>
          <p:nvPr/>
        </p:nvCxnSpPr>
        <p:spPr>
          <a:xfrm flipV="1">
            <a:off x="5949140" y="3537357"/>
            <a:ext cx="3313831" cy="740872"/>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59B5652-5F6D-674F-96B1-4F32C7FD68F3}"/>
              </a:ext>
            </a:extLst>
          </p:cNvPr>
          <p:cNvSpPr/>
          <p:nvPr/>
        </p:nvSpPr>
        <p:spPr>
          <a:xfrm>
            <a:off x="9126566" y="3959484"/>
            <a:ext cx="1445211" cy="553998"/>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Merge</a:t>
            </a:r>
          </a:p>
        </p:txBody>
      </p:sp>
      <p:cxnSp>
        <p:nvCxnSpPr>
          <p:cNvPr id="43" name="Straight Connector 42">
            <a:extLst>
              <a:ext uri="{FF2B5EF4-FFF2-40B4-BE49-F238E27FC236}">
                <a16:creationId xmlns:a16="http://schemas.microsoft.com/office/drawing/2014/main" id="{0FF3BB0D-CF43-4D43-9530-D5F561371D3F}"/>
              </a:ext>
            </a:extLst>
          </p:cNvPr>
          <p:cNvCxnSpPr>
            <a:cxnSpLocks/>
            <a:stCxn id="31" idx="6"/>
            <a:endCxn id="39" idx="0"/>
          </p:cNvCxnSpPr>
          <p:nvPr/>
        </p:nvCxnSpPr>
        <p:spPr>
          <a:xfrm>
            <a:off x="6868485" y="2578961"/>
            <a:ext cx="2754486" cy="598395"/>
          </a:xfrm>
          <a:prstGeom prst="line">
            <a:avLst/>
          </a:prstGeom>
          <a:ln w="889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24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left)">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left)">
                                      <p:cBhvr>
                                        <p:cTn id="86" dur="500"/>
                                        <p:tgtEl>
                                          <p:spTgt spid="40"/>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left)">
                                      <p:cBhvr>
                                        <p:cTn id="90" dur="500"/>
                                        <p:tgtEl>
                                          <p:spTgt spid="39"/>
                                        </p:tgtEl>
                                      </p:cBhvr>
                                    </p:animEffect>
                                  </p:childTnLst>
                                </p:cTn>
                              </p:par>
                            </p:childTnLst>
                          </p:cTn>
                        </p:par>
                        <p:par>
                          <p:cTn id="91" fill="hold">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left)">
                                      <p:cBhvr>
                                        <p:cTn id="9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 grpId="0" animBg="1"/>
      <p:bldP spid="15" grpId="0" animBg="1"/>
      <p:bldP spid="23" grpId="0"/>
      <p:bldP spid="24" grpId="0"/>
      <p:bldP spid="28" grpId="0" animBg="1"/>
      <p:bldP spid="30" grpId="0"/>
      <p:bldP spid="31" grpId="0" animBg="1"/>
      <p:bldP spid="33" grpId="0"/>
      <p:bldP spid="35" grpId="0" animBg="1"/>
      <p:bldP spid="37" grpId="0"/>
      <p:bldP spid="39" grpId="0" animBg="1"/>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 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sp>
        <p:nvSpPr>
          <p:cNvPr id="42" name="Rectangle 41">
            <a:extLst>
              <a:ext uri="{FF2B5EF4-FFF2-40B4-BE49-F238E27FC236}">
                <a16:creationId xmlns:a16="http://schemas.microsoft.com/office/drawing/2014/main" id="{B66B09AD-ADD8-804E-BD42-5F21BAC298D7}"/>
              </a:ext>
            </a:extLst>
          </p:cNvPr>
          <p:cNvSpPr/>
          <p:nvPr/>
        </p:nvSpPr>
        <p:spPr>
          <a:xfrm>
            <a:off x="803237" y="2131505"/>
            <a:ext cx="9645503" cy="2554545"/>
          </a:xfrm>
          <a:prstGeom prst="rect">
            <a:avLst/>
          </a:prstGeom>
        </p:spPr>
        <p:txBody>
          <a:bodyPr wrap="square">
            <a:spAutoFit/>
          </a:bodyPr>
          <a:lstStyle/>
          <a:p>
            <a:pPr marL="571500" indent="-571500">
              <a:buFont typeface="Arial" panose="020B0604020202020204" pitchFamily="34" charset="0"/>
              <a:buChar char="•"/>
            </a:pPr>
            <a:r>
              <a:rPr lang="en-US" sz="4000" dirty="0"/>
              <a:t>git branch</a:t>
            </a:r>
          </a:p>
          <a:p>
            <a:pPr marL="571500" indent="-571500">
              <a:buFont typeface="Arial" panose="020B0604020202020204" pitchFamily="34" charset="0"/>
              <a:buChar char="•"/>
            </a:pPr>
            <a:r>
              <a:rPr lang="en-US" sz="4000" dirty="0"/>
              <a:t>git check</a:t>
            </a:r>
          </a:p>
          <a:p>
            <a:pPr marL="571500" indent="-571500">
              <a:buFont typeface="Arial" panose="020B0604020202020204" pitchFamily="34" charset="0"/>
              <a:buChar char="•"/>
            </a:pPr>
            <a:r>
              <a:rPr lang="en-US" sz="4000" dirty="0"/>
              <a:t>git merge</a:t>
            </a:r>
          </a:p>
          <a:p>
            <a:pPr marL="571500" indent="-571500">
              <a:buFont typeface="Arial" panose="020B0604020202020204" pitchFamily="34" charset="0"/>
              <a:buChar char="•"/>
            </a:pPr>
            <a:endParaRPr lang="en-US" sz="4000" dirty="0"/>
          </a:p>
        </p:txBody>
      </p:sp>
    </p:spTree>
    <p:extLst>
      <p:ext uri="{BB962C8B-B14F-4D97-AF65-F5344CB8AC3E}">
        <p14:creationId xmlns:p14="http://schemas.microsoft.com/office/powerpoint/2010/main" val="221333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 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99390379-15F0-874A-B0FF-EAFDE8ED5BD4}"/>
              </a:ext>
            </a:extLst>
          </p:cNvPr>
          <p:cNvPicPr>
            <a:picLocks noChangeAspect="1"/>
          </p:cNvPicPr>
          <p:nvPr/>
        </p:nvPicPr>
        <p:blipFill>
          <a:blip r:embed="rId2"/>
          <a:stretch>
            <a:fillRect/>
          </a:stretch>
        </p:blipFill>
        <p:spPr>
          <a:xfrm>
            <a:off x="838200" y="2292350"/>
            <a:ext cx="9761192" cy="3136900"/>
          </a:xfrm>
          <a:prstGeom prst="rect">
            <a:avLst/>
          </a:prstGeom>
        </p:spPr>
      </p:pic>
    </p:spTree>
    <p:extLst>
      <p:ext uri="{BB962C8B-B14F-4D97-AF65-F5344CB8AC3E}">
        <p14:creationId xmlns:p14="http://schemas.microsoft.com/office/powerpoint/2010/main" val="96579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Create a 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D00478A7-A18A-CA4D-A7B9-6E0276C88D5C}"/>
              </a:ext>
            </a:extLst>
          </p:cNvPr>
          <p:cNvPicPr>
            <a:picLocks noChangeAspect="1"/>
          </p:cNvPicPr>
          <p:nvPr/>
        </p:nvPicPr>
        <p:blipFill>
          <a:blip r:embed="rId2"/>
          <a:stretch>
            <a:fillRect/>
          </a:stretch>
        </p:blipFill>
        <p:spPr>
          <a:xfrm>
            <a:off x="1819275" y="2330450"/>
            <a:ext cx="8153400" cy="3911600"/>
          </a:xfrm>
          <a:prstGeom prst="rect">
            <a:avLst/>
          </a:prstGeom>
        </p:spPr>
      </p:pic>
    </p:spTree>
    <p:extLst>
      <p:ext uri="{BB962C8B-B14F-4D97-AF65-F5344CB8AC3E}">
        <p14:creationId xmlns:p14="http://schemas.microsoft.com/office/powerpoint/2010/main" val="31015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Commit Added</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DB6ACB6E-BBAA-7F47-998F-66243A34B722}"/>
              </a:ext>
            </a:extLst>
          </p:cNvPr>
          <p:cNvPicPr>
            <a:picLocks noChangeAspect="1"/>
          </p:cNvPicPr>
          <p:nvPr/>
        </p:nvPicPr>
        <p:blipFill>
          <a:blip r:embed="rId2"/>
          <a:stretch>
            <a:fillRect/>
          </a:stretch>
        </p:blipFill>
        <p:spPr>
          <a:xfrm>
            <a:off x="838199" y="2300286"/>
            <a:ext cx="9649781" cy="1414463"/>
          </a:xfrm>
          <a:prstGeom prst="rect">
            <a:avLst/>
          </a:prstGeom>
        </p:spPr>
      </p:pic>
    </p:spTree>
    <p:extLst>
      <p:ext uri="{BB962C8B-B14F-4D97-AF65-F5344CB8AC3E}">
        <p14:creationId xmlns:p14="http://schemas.microsoft.com/office/powerpoint/2010/main" val="365079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Switch </a:t>
            </a: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Master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C82C654-F724-7643-B4E7-D6AD3A477581}"/>
              </a:ext>
            </a:extLst>
          </p:cNvPr>
          <p:cNvPicPr>
            <a:picLocks noChangeAspect="1"/>
          </p:cNvPicPr>
          <p:nvPr/>
        </p:nvPicPr>
        <p:blipFill>
          <a:blip r:embed="rId2"/>
          <a:stretch>
            <a:fillRect/>
          </a:stretch>
        </p:blipFill>
        <p:spPr>
          <a:xfrm>
            <a:off x="838200" y="2698441"/>
            <a:ext cx="10783242" cy="2118886"/>
          </a:xfrm>
          <a:prstGeom prst="rect">
            <a:avLst/>
          </a:prstGeom>
        </p:spPr>
      </p:pic>
    </p:spTree>
    <p:extLst>
      <p:ext uri="{BB962C8B-B14F-4D97-AF65-F5344CB8AC3E}">
        <p14:creationId xmlns:p14="http://schemas.microsoft.com/office/powerpoint/2010/main" val="398957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Master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4E80CBE5-9B21-1C42-B406-AE3E25A25982}"/>
              </a:ext>
            </a:extLst>
          </p:cNvPr>
          <p:cNvPicPr>
            <a:picLocks noChangeAspect="1"/>
          </p:cNvPicPr>
          <p:nvPr/>
        </p:nvPicPr>
        <p:blipFill>
          <a:blip r:embed="rId2"/>
          <a:stretch>
            <a:fillRect/>
          </a:stretch>
        </p:blipFill>
        <p:spPr>
          <a:xfrm>
            <a:off x="1847783" y="2090271"/>
            <a:ext cx="7273914" cy="4661864"/>
          </a:xfrm>
          <a:prstGeom prst="rect">
            <a:avLst/>
          </a:prstGeom>
        </p:spPr>
      </p:pic>
    </p:spTree>
    <p:extLst>
      <p:ext uri="{BB962C8B-B14F-4D97-AF65-F5344CB8AC3E}">
        <p14:creationId xmlns:p14="http://schemas.microsoft.com/office/powerpoint/2010/main" val="369969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Switch </a:t>
            </a:r>
            <a:r>
              <a:rPr lang="en-US" sz="3000" b="1" dirty="0">
                <a:solidFill>
                  <a:schemeClr val="bg1"/>
                </a:solidFill>
                <a:ea typeface="Lato Heavy" panose="020B0604020202020204" charset="0"/>
                <a:cs typeface="Segoe UI" panose="020B0502040204020203" pitchFamily="34" charset="0"/>
              </a:rPr>
              <a:t>to</a:t>
            </a:r>
            <a:r>
              <a:rPr lang="en-US" sz="3000" b="1" dirty="0">
                <a:solidFill>
                  <a:srgbClr val="FFFF00"/>
                </a:solidFill>
                <a:ea typeface="Lato Heavy" panose="020B0604020202020204" charset="0"/>
                <a:cs typeface="Segoe UI" panose="020B0502040204020203" pitchFamily="34" charset="0"/>
              </a:rPr>
              <a:t> </a:t>
            </a:r>
            <a:r>
              <a:rPr lang="en-US" sz="3000" b="1" dirty="0" err="1">
                <a:solidFill>
                  <a:srgbClr val="FFFF00"/>
                </a:solidFill>
                <a:ea typeface="Lato Heavy" panose="020B0604020202020204" charset="0"/>
                <a:cs typeface="Segoe UI" panose="020B0502040204020203" pitchFamily="34" charset="0"/>
              </a:rPr>
              <a:t>Newbranch</a:t>
            </a:r>
            <a:r>
              <a:rPr lang="en-US" sz="3000" b="1" dirty="0">
                <a:solidFill>
                  <a:srgbClr val="FFFF00"/>
                </a:solidFill>
                <a:ea typeface="Lato Heavy" panose="020B0604020202020204" charset="0"/>
                <a:cs typeface="Segoe UI" panose="020B0502040204020203" pitchFamily="34" charset="0"/>
              </a:rPr>
              <a:t>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D503B3C6-FAED-444A-8A02-F46AF88FA27D}"/>
              </a:ext>
            </a:extLst>
          </p:cNvPr>
          <p:cNvPicPr>
            <a:picLocks noChangeAspect="1"/>
          </p:cNvPicPr>
          <p:nvPr/>
        </p:nvPicPr>
        <p:blipFill>
          <a:blip r:embed="rId2"/>
          <a:stretch>
            <a:fillRect/>
          </a:stretch>
        </p:blipFill>
        <p:spPr>
          <a:xfrm>
            <a:off x="838200" y="3106378"/>
            <a:ext cx="10842907" cy="1554832"/>
          </a:xfrm>
          <a:prstGeom prst="rect">
            <a:avLst/>
          </a:prstGeom>
        </p:spPr>
      </p:pic>
    </p:spTree>
    <p:extLst>
      <p:ext uri="{BB962C8B-B14F-4D97-AF65-F5344CB8AC3E}">
        <p14:creationId xmlns:p14="http://schemas.microsoft.com/office/powerpoint/2010/main" val="14108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err="1">
                <a:solidFill>
                  <a:srgbClr val="FFFF00"/>
                </a:solidFill>
                <a:ea typeface="Lato Heavy" panose="020B0604020202020204" charset="0"/>
                <a:cs typeface="Segoe UI" panose="020B0502040204020203" pitchFamily="34" charset="0"/>
              </a:rPr>
              <a:t>Newbranch</a:t>
            </a:r>
            <a:r>
              <a:rPr lang="en-US" sz="3000" b="1" dirty="0">
                <a:solidFill>
                  <a:srgbClr val="FFFF00"/>
                </a:solidFill>
                <a:ea typeface="Lato Heavy" panose="020B0604020202020204" charset="0"/>
                <a:cs typeface="Segoe UI" panose="020B0502040204020203" pitchFamily="34" charset="0"/>
              </a:rPr>
              <a:t>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0C262C4-BB0E-5949-8BD8-C574AC3050C5}"/>
              </a:ext>
            </a:extLst>
          </p:cNvPr>
          <p:cNvPicPr>
            <a:picLocks noChangeAspect="1"/>
          </p:cNvPicPr>
          <p:nvPr/>
        </p:nvPicPr>
        <p:blipFill>
          <a:blip r:embed="rId2"/>
          <a:stretch>
            <a:fillRect/>
          </a:stretch>
        </p:blipFill>
        <p:spPr>
          <a:xfrm>
            <a:off x="2000139" y="2109203"/>
            <a:ext cx="7251700" cy="4406900"/>
          </a:xfrm>
          <a:prstGeom prst="rect">
            <a:avLst/>
          </a:prstGeom>
        </p:spPr>
      </p:pic>
    </p:spTree>
    <p:extLst>
      <p:ext uri="{BB962C8B-B14F-4D97-AF65-F5344CB8AC3E}">
        <p14:creationId xmlns:p14="http://schemas.microsoft.com/office/powerpoint/2010/main" val="49208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Merge </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Merge </a:t>
            </a:r>
            <a:r>
              <a:rPr lang="en-US" sz="3000" b="1" dirty="0">
                <a:solidFill>
                  <a:schemeClr val="bg1"/>
                </a:solidFill>
                <a:ea typeface="Lato Heavy" panose="020B0604020202020204" charset="0"/>
                <a:cs typeface="Segoe UI" panose="020B0502040204020203" pitchFamily="34" charset="0"/>
              </a:rPr>
              <a:t>different</a:t>
            </a:r>
            <a:r>
              <a:rPr lang="en-US" sz="3000" b="1" dirty="0">
                <a:solidFill>
                  <a:srgbClr val="FFFF00"/>
                </a:solidFill>
                <a:ea typeface="Lato Heavy" panose="020B0604020202020204" charset="0"/>
                <a:cs typeface="Segoe UI" panose="020B0502040204020203" pitchFamily="34" charset="0"/>
              </a:rPr>
              <a:t> branches</a:t>
            </a:r>
            <a:endParaRPr lang="en-US" sz="3000" b="1" dirty="0">
              <a:solidFill>
                <a:schemeClr val="bg1"/>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BA3B958-0574-BC45-BC22-F671AF392BCC}"/>
              </a:ext>
            </a:extLst>
          </p:cNvPr>
          <p:cNvPicPr>
            <a:picLocks noChangeAspect="1"/>
          </p:cNvPicPr>
          <p:nvPr/>
        </p:nvPicPr>
        <p:blipFill>
          <a:blip r:embed="rId2"/>
          <a:stretch>
            <a:fillRect/>
          </a:stretch>
        </p:blipFill>
        <p:spPr>
          <a:xfrm>
            <a:off x="838200" y="2431532"/>
            <a:ext cx="10924546" cy="3768545"/>
          </a:xfrm>
          <a:prstGeom prst="rect">
            <a:avLst/>
          </a:prstGeom>
        </p:spPr>
      </p:pic>
    </p:spTree>
    <p:extLst>
      <p:ext uri="{BB962C8B-B14F-4D97-AF65-F5344CB8AC3E}">
        <p14:creationId xmlns:p14="http://schemas.microsoft.com/office/powerpoint/2010/main" val="116878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123624-17F4-A448-9176-B7E6B2ACAD1F}"/>
              </a:ext>
            </a:extLst>
          </p:cNvPr>
          <p:cNvSpPr txBox="1">
            <a:spLocks/>
          </p:cNvSpPr>
          <p:nvPr/>
        </p:nvSpPr>
        <p:spPr>
          <a:xfrm>
            <a:off x="606058" y="0"/>
            <a:ext cx="113001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10000"/>
                  </a:schemeClr>
                </a:solidFill>
                <a:latin typeface="Segoe UI" panose="020B0502040204020203" pitchFamily="34" charset="0"/>
                <a:cs typeface="Segoe UI" panose="020B0502040204020203" pitchFamily="34" charset="0"/>
              </a:rPr>
              <a:t>Course Focus</a:t>
            </a:r>
          </a:p>
        </p:txBody>
      </p:sp>
      <p:cxnSp>
        <p:nvCxnSpPr>
          <p:cNvPr id="3" name="Straight Connector 2">
            <a:extLst>
              <a:ext uri="{FF2B5EF4-FFF2-40B4-BE49-F238E27FC236}">
                <a16:creationId xmlns:a16="http://schemas.microsoft.com/office/drawing/2014/main" id="{4F907A31-BB58-CA4A-ACD9-8F781E02E3B4}"/>
              </a:ext>
            </a:extLst>
          </p:cNvPr>
          <p:cNvCxnSpPr>
            <a:cxnSpLocks/>
          </p:cNvCxnSpPr>
          <p:nvPr/>
        </p:nvCxnSpPr>
        <p:spPr>
          <a:xfrm flipV="1">
            <a:off x="655935" y="951031"/>
            <a:ext cx="2823614" cy="1796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68332B5-6D73-B949-B015-AE15EA7FDCAC}"/>
              </a:ext>
            </a:extLst>
          </p:cNvPr>
          <p:cNvGrpSpPr/>
          <p:nvPr/>
        </p:nvGrpSpPr>
        <p:grpSpPr>
          <a:xfrm>
            <a:off x="703889" y="2457450"/>
            <a:ext cx="10784222" cy="3124200"/>
            <a:chOff x="1260459" y="3692473"/>
            <a:chExt cx="8706674" cy="958290"/>
          </a:xfrm>
        </p:grpSpPr>
        <p:sp>
          <p:nvSpPr>
            <p:cNvPr id="5" name="Rectangle 5">
              <a:extLst>
                <a:ext uri="{FF2B5EF4-FFF2-40B4-BE49-F238E27FC236}">
                  <a16:creationId xmlns:a16="http://schemas.microsoft.com/office/drawing/2014/main" id="{16122615-D14E-784D-8775-060971AEF7B5}"/>
                </a:ext>
              </a:extLst>
            </p:cNvPr>
            <p:cNvSpPr/>
            <p:nvPr/>
          </p:nvSpPr>
          <p:spPr>
            <a:xfrm>
              <a:off x="1260459" y="3695693"/>
              <a:ext cx="234225" cy="955070"/>
            </a:xfrm>
            <a:custGeom>
              <a:avLst/>
              <a:gdLst>
                <a:gd name="connsiteX0" fmla="*/ 0 w 12344400"/>
                <a:gd name="connsiteY0" fmla="*/ 0 h 1885239"/>
                <a:gd name="connsiteX1" fmla="*/ 12344400 w 12344400"/>
                <a:gd name="connsiteY1" fmla="*/ 0 h 1885239"/>
                <a:gd name="connsiteX2" fmla="*/ 12344400 w 12344400"/>
                <a:gd name="connsiteY2" fmla="*/ 1885239 h 1885239"/>
                <a:gd name="connsiteX3" fmla="*/ 0 w 12344400"/>
                <a:gd name="connsiteY3" fmla="*/ 1885239 h 1885239"/>
                <a:gd name="connsiteX4" fmla="*/ 0 w 12344400"/>
                <a:gd name="connsiteY4" fmla="*/ 0 h 1885239"/>
                <a:gd name="connsiteX0" fmla="*/ 0 w 12344400"/>
                <a:gd name="connsiteY0" fmla="*/ 0 h 1885239"/>
                <a:gd name="connsiteX1" fmla="*/ 12344400 w 12344400"/>
                <a:gd name="connsiteY1" fmla="*/ 0 h 1885239"/>
                <a:gd name="connsiteX2" fmla="*/ 10229850 w 12344400"/>
                <a:gd name="connsiteY2" fmla="*/ 1856664 h 1885239"/>
                <a:gd name="connsiteX3" fmla="*/ 0 w 12344400"/>
                <a:gd name="connsiteY3" fmla="*/ 1885239 h 1885239"/>
                <a:gd name="connsiteX4" fmla="*/ 0 w 12344400"/>
                <a:gd name="connsiteY4" fmla="*/ 0 h 188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400" h="1885239">
                  <a:moveTo>
                    <a:pt x="0" y="0"/>
                  </a:moveTo>
                  <a:lnTo>
                    <a:pt x="12344400" y="0"/>
                  </a:lnTo>
                  <a:lnTo>
                    <a:pt x="10229850" y="1856664"/>
                  </a:lnTo>
                  <a:lnTo>
                    <a:pt x="0" y="1885239"/>
                  </a:lnTo>
                  <a:lnTo>
                    <a:pt x="0" y="0"/>
                  </a:lnTo>
                  <a:close/>
                </a:path>
              </a:pathLst>
            </a:cu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Rectangle 5">
              <a:extLst>
                <a:ext uri="{FF2B5EF4-FFF2-40B4-BE49-F238E27FC236}">
                  <a16:creationId xmlns:a16="http://schemas.microsoft.com/office/drawing/2014/main" id="{5A3CEA27-239F-3045-9079-9113919A3826}"/>
                </a:ext>
              </a:extLst>
            </p:cNvPr>
            <p:cNvSpPr/>
            <p:nvPr/>
          </p:nvSpPr>
          <p:spPr>
            <a:xfrm>
              <a:off x="1332317" y="3692473"/>
              <a:ext cx="8634816" cy="955070"/>
            </a:xfrm>
            <a:custGeom>
              <a:avLst/>
              <a:gdLst>
                <a:gd name="connsiteX0" fmla="*/ 0 w 12344400"/>
                <a:gd name="connsiteY0" fmla="*/ 0 h 1885239"/>
                <a:gd name="connsiteX1" fmla="*/ 12344400 w 12344400"/>
                <a:gd name="connsiteY1" fmla="*/ 0 h 1885239"/>
                <a:gd name="connsiteX2" fmla="*/ 12344400 w 12344400"/>
                <a:gd name="connsiteY2" fmla="*/ 1885239 h 1885239"/>
                <a:gd name="connsiteX3" fmla="*/ 0 w 12344400"/>
                <a:gd name="connsiteY3" fmla="*/ 1885239 h 1885239"/>
                <a:gd name="connsiteX4" fmla="*/ 0 w 12344400"/>
                <a:gd name="connsiteY4" fmla="*/ 0 h 1885239"/>
                <a:gd name="connsiteX0" fmla="*/ 0 w 12344400"/>
                <a:gd name="connsiteY0" fmla="*/ 0 h 1885239"/>
                <a:gd name="connsiteX1" fmla="*/ 12344400 w 12344400"/>
                <a:gd name="connsiteY1" fmla="*/ 0 h 1885239"/>
                <a:gd name="connsiteX2" fmla="*/ 10229850 w 12344400"/>
                <a:gd name="connsiteY2" fmla="*/ 1856664 h 1885239"/>
                <a:gd name="connsiteX3" fmla="*/ 0 w 12344400"/>
                <a:gd name="connsiteY3" fmla="*/ 1885239 h 1885239"/>
                <a:gd name="connsiteX4" fmla="*/ 0 w 12344400"/>
                <a:gd name="connsiteY4" fmla="*/ 0 h 1885239"/>
                <a:gd name="connsiteX0" fmla="*/ 0 w 11736461"/>
                <a:gd name="connsiteY0" fmla="*/ 0 h 1885239"/>
                <a:gd name="connsiteX1" fmla="*/ 11736461 w 11736461"/>
                <a:gd name="connsiteY1" fmla="*/ 0 h 1885239"/>
                <a:gd name="connsiteX2" fmla="*/ 10229850 w 11736461"/>
                <a:gd name="connsiteY2" fmla="*/ 1856664 h 1885239"/>
                <a:gd name="connsiteX3" fmla="*/ 0 w 11736461"/>
                <a:gd name="connsiteY3" fmla="*/ 1885239 h 1885239"/>
                <a:gd name="connsiteX4" fmla="*/ 0 w 11736461"/>
                <a:gd name="connsiteY4" fmla="*/ 0 h 1885239"/>
                <a:gd name="connsiteX0" fmla="*/ 0 w 11736461"/>
                <a:gd name="connsiteY0" fmla="*/ 0 h 1885239"/>
                <a:gd name="connsiteX1" fmla="*/ 11736461 w 11736461"/>
                <a:gd name="connsiteY1" fmla="*/ 0 h 1885239"/>
                <a:gd name="connsiteX2" fmla="*/ 10953268 w 11736461"/>
                <a:gd name="connsiteY2" fmla="*/ 1862967 h 1885239"/>
                <a:gd name="connsiteX3" fmla="*/ 0 w 11736461"/>
                <a:gd name="connsiteY3" fmla="*/ 1885239 h 1885239"/>
                <a:gd name="connsiteX4" fmla="*/ 0 w 11736461"/>
                <a:gd name="connsiteY4" fmla="*/ 0 h 1885239"/>
                <a:gd name="connsiteX0" fmla="*/ 0 w 11171842"/>
                <a:gd name="connsiteY0" fmla="*/ 6303 h 1891542"/>
                <a:gd name="connsiteX1" fmla="*/ 11171842 w 11171842"/>
                <a:gd name="connsiteY1" fmla="*/ 0 h 1891542"/>
                <a:gd name="connsiteX2" fmla="*/ 10953268 w 11171842"/>
                <a:gd name="connsiteY2" fmla="*/ 1869270 h 1891542"/>
                <a:gd name="connsiteX3" fmla="*/ 0 w 11171842"/>
                <a:gd name="connsiteY3" fmla="*/ 1891542 h 1891542"/>
                <a:gd name="connsiteX4" fmla="*/ 0 w 11171842"/>
                <a:gd name="connsiteY4" fmla="*/ 6303 h 1891542"/>
                <a:gd name="connsiteX0" fmla="*/ 0 w 11013043"/>
                <a:gd name="connsiteY0" fmla="*/ 0 h 1885239"/>
                <a:gd name="connsiteX1" fmla="*/ 11013043 w 11013043"/>
                <a:gd name="connsiteY1" fmla="*/ 0 h 1885239"/>
                <a:gd name="connsiteX2" fmla="*/ 10953268 w 11013043"/>
                <a:gd name="connsiteY2" fmla="*/ 1862967 h 1885239"/>
                <a:gd name="connsiteX3" fmla="*/ 0 w 11013043"/>
                <a:gd name="connsiteY3" fmla="*/ 1885239 h 1885239"/>
                <a:gd name="connsiteX4" fmla="*/ 0 w 11013043"/>
                <a:gd name="connsiteY4" fmla="*/ 0 h 1885239"/>
                <a:gd name="connsiteX0" fmla="*/ 0 w 10977754"/>
                <a:gd name="connsiteY0" fmla="*/ 0 h 1885239"/>
                <a:gd name="connsiteX1" fmla="*/ 10977754 w 10977754"/>
                <a:gd name="connsiteY1" fmla="*/ 0 h 1885239"/>
                <a:gd name="connsiteX2" fmla="*/ 10953268 w 10977754"/>
                <a:gd name="connsiteY2" fmla="*/ 1862967 h 1885239"/>
                <a:gd name="connsiteX3" fmla="*/ 0 w 10977754"/>
                <a:gd name="connsiteY3" fmla="*/ 1885239 h 1885239"/>
                <a:gd name="connsiteX4" fmla="*/ 0 w 10977754"/>
                <a:gd name="connsiteY4" fmla="*/ 0 h 1885239"/>
                <a:gd name="connsiteX0" fmla="*/ 0 w 10977754"/>
                <a:gd name="connsiteY0" fmla="*/ 0 h 1885239"/>
                <a:gd name="connsiteX1" fmla="*/ 10977754 w 10977754"/>
                <a:gd name="connsiteY1" fmla="*/ 0 h 1885239"/>
                <a:gd name="connsiteX2" fmla="*/ 10970912 w 10977754"/>
                <a:gd name="connsiteY2" fmla="*/ 1862967 h 1885239"/>
                <a:gd name="connsiteX3" fmla="*/ 0 w 10977754"/>
                <a:gd name="connsiteY3" fmla="*/ 1885239 h 1885239"/>
                <a:gd name="connsiteX4" fmla="*/ 0 w 10977754"/>
                <a:gd name="connsiteY4" fmla="*/ 0 h 188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7754" h="1885239">
                  <a:moveTo>
                    <a:pt x="0" y="0"/>
                  </a:moveTo>
                  <a:lnTo>
                    <a:pt x="10977754" y="0"/>
                  </a:lnTo>
                  <a:cubicBezTo>
                    <a:pt x="10975473" y="620989"/>
                    <a:pt x="10973193" y="1241978"/>
                    <a:pt x="10970912" y="1862967"/>
                  </a:cubicBezTo>
                  <a:lnTo>
                    <a:pt x="0" y="1885239"/>
                  </a:lnTo>
                  <a:lnTo>
                    <a:pt x="0" y="0"/>
                  </a:lnTo>
                  <a:close/>
                </a:path>
              </a:pathLst>
            </a:custGeom>
            <a:solidFill>
              <a:schemeClr val="bg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7" name="Inhaltsplatzhalter 4">
            <a:extLst>
              <a:ext uri="{FF2B5EF4-FFF2-40B4-BE49-F238E27FC236}">
                <a16:creationId xmlns:a16="http://schemas.microsoft.com/office/drawing/2014/main" id="{BC6B8082-7472-2F40-8CAD-7555703484E3}"/>
              </a:ext>
            </a:extLst>
          </p:cNvPr>
          <p:cNvSpPr txBox="1">
            <a:spLocks/>
          </p:cNvSpPr>
          <p:nvPr/>
        </p:nvSpPr>
        <p:spPr>
          <a:xfrm>
            <a:off x="1591479" y="2778858"/>
            <a:ext cx="9661016"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3000" b="1" dirty="0">
                <a:solidFill>
                  <a:srgbClr val="002060"/>
                </a:solidFill>
                <a:latin typeface="Segoe UI" panose="020B0502040204020203" pitchFamily="34" charset="0"/>
                <a:ea typeface="Lato Heavy" panose="020B0604020202020204" charset="0"/>
                <a:cs typeface="Segoe UI" panose="020B0502040204020203" pitchFamily="34" charset="0"/>
              </a:rPr>
              <a:t>To </a:t>
            </a:r>
            <a:r>
              <a:rPr lang="en-US" sz="3000" b="1" dirty="0">
                <a:solidFill>
                  <a:srgbClr val="C00000"/>
                </a:solidFill>
                <a:latin typeface="Segoe UI" panose="020B0502040204020203" pitchFamily="34" charset="0"/>
                <a:ea typeface="Lato Heavy" panose="020B0604020202020204" charset="0"/>
                <a:cs typeface="Segoe UI" panose="020B0502040204020203" pitchFamily="34" charset="0"/>
              </a:rPr>
              <a:t>Master the Art of Living</a:t>
            </a:r>
            <a:r>
              <a:rPr lang="en-US" sz="3000" b="1" dirty="0">
                <a:solidFill>
                  <a:srgbClr val="002060"/>
                </a:solidFill>
                <a:latin typeface="Segoe UI" panose="020B0502040204020203" pitchFamily="34" charset="0"/>
                <a:ea typeface="Lato Heavy" panose="020B0604020202020204" charset="0"/>
                <a:cs typeface="Segoe UI" panose="020B0502040204020203" pitchFamily="34" charset="0"/>
              </a:rPr>
              <a:t>, mainly get </a:t>
            </a:r>
            <a:r>
              <a:rPr lang="en-US" sz="3000" b="1" dirty="0">
                <a:solidFill>
                  <a:srgbClr val="C00000"/>
                </a:solidFill>
                <a:latin typeface="Segoe UI" panose="020B0502040204020203" pitchFamily="34" charset="0"/>
                <a:ea typeface="Lato Heavy" panose="020B0604020202020204" charset="0"/>
                <a:cs typeface="Segoe UI" panose="020B0502040204020203" pitchFamily="34" charset="0"/>
              </a:rPr>
              <a:t>Excellence</a:t>
            </a:r>
            <a:r>
              <a:rPr lang="en-US" sz="3000" b="1" dirty="0">
                <a:solidFill>
                  <a:srgbClr val="002060"/>
                </a:solidFill>
                <a:latin typeface="Segoe UI" panose="020B0502040204020203" pitchFamily="34" charset="0"/>
                <a:ea typeface="Lato Heavy" panose="020B0604020202020204" charset="0"/>
                <a:cs typeface="Segoe UI" panose="020B0502040204020203" pitchFamily="34" charset="0"/>
              </a:rPr>
              <a:t> in two things</a:t>
            </a:r>
          </a:p>
        </p:txBody>
      </p:sp>
      <p:sp>
        <p:nvSpPr>
          <p:cNvPr id="8" name="Rectangle 7">
            <a:extLst>
              <a:ext uri="{FF2B5EF4-FFF2-40B4-BE49-F238E27FC236}">
                <a16:creationId xmlns:a16="http://schemas.microsoft.com/office/drawing/2014/main" id="{57935B4B-13F1-3E48-BFFC-551B55914303}"/>
              </a:ext>
            </a:extLst>
          </p:cNvPr>
          <p:cNvSpPr/>
          <p:nvPr/>
        </p:nvSpPr>
        <p:spPr>
          <a:xfrm>
            <a:off x="1982909" y="3975567"/>
            <a:ext cx="106134" cy="266667"/>
          </a:xfrm>
          <a:prstGeom prst="rect">
            <a:avLst/>
          </a:prstGeom>
          <a:noFill/>
          <a:ln w="38100">
            <a:solidFill>
              <a:srgbClr val="4C2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TextBox 8">
            <a:extLst>
              <a:ext uri="{FF2B5EF4-FFF2-40B4-BE49-F238E27FC236}">
                <a16:creationId xmlns:a16="http://schemas.microsoft.com/office/drawing/2014/main" id="{56ED856D-864B-F143-92D3-259C5C3EFFC6}"/>
              </a:ext>
            </a:extLst>
          </p:cNvPr>
          <p:cNvSpPr txBox="1"/>
          <p:nvPr/>
        </p:nvSpPr>
        <p:spPr>
          <a:xfrm>
            <a:off x="2343918" y="3839716"/>
            <a:ext cx="8990832" cy="523220"/>
          </a:xfrm>
          <a:prstGeom prst="rect">
            <a:avLst/>
          </a:prstGeom>
          <a:noFill/>
        </p:spPr>
        <p:txBody>
          <a:bodyPr wrap="square" rtlCol="0">
            <a:spAutoFit/>
          </a:bodyPr>
          <a:lstStyle/>
          <a:p>
            <a:pPr lvl="0"/>
            <a:r>
              <a:rPr lang="en-US" sz="2800" b="1" dirty="0">
                <a:solidFill>
                  <a:srgbClr val="4C287F"/>
                </a:solidFill>
                <a:latin typeface="Segoe UI" panose="020B0502040204020203" pitchFamily="34" charset="0"/>
                <a:ea typeface="Lato Heavy" panose="020B0604020202020204" charset="0"/>
                <a:cs typeface="Segoe UI" panose="020B0502040204020203" pitchFamily="34" charset="0"/>
              </a:rPr>
              <a:t>Become a </a:t>
            </a:r>
            <a:r>
              <a:rPr lang="en-US" sz="2800" b="1" dirty="0">
                <a:solidFill>
                  <a:srgbClr val="C00000"/>
                </a:solidFill>
                <a:latin typeface="Segoe UI" panose="020B0502040204020203" pitchFamily="34" charset="0"/>
                <a:ea typeface="Lato Heavy" panose="020B0604020202020204" charset="0"/>
                <a:cs typeface="Segoe UI" panose="020B0502040204020203" pitchFamily="34" charset="0"/>
              </a:rPr>
              <a:t>Balanced</a:t>
            </a:r>
            <a:r>
              <a:rPr lang="en-US" sz="2800" b="1" dirty="0">
                <a:solidFill>
                  <a:srgbClr val="4C287F"/>
                </a:solidFill>
                <a:latin typeface="Segoe UI" panose="020B0502040204020203" pitchFamily="34" charset="0"/>
                <a:ea typeface="Lato Heavy" panose="020B0604020202020204" charset="0"/>
                <a:cs typeface="Segoe UI" panose="020B0502040204020203" pitchFamily="34" charset="0"/>
              </a:rPr>
              <a:t> and </a:t>
            </a:r>
            <a:r>
              <a:rPr lang="en-US" sz="2800" b="1" dirty="0">
                <a:solidFill>
                  <a:srgbClr val="C00000"/>
                </a:solidFill>
                <a:latin typeface="Segoe UI" panose="020B0502040204020203" pitchFamily="34" charset="0"/>
                <a:ea typeface="Lato Heavy" panose="020B0604020202020204" charset="0"/>
                <a:cs typeface="Segoe UI" panose="020B0502040204020203" pitchFamily="34" charset="0"/>
              </a:rPr>
              <a:t>Characterful</a:t>
            </a:r>
            <a:r>
              <a:rPr lang="en-US" sz="2800" b="1" dirty="0">
                <a:solidFill>
                  <a:srgbClr val="4C287F"/>
                </a:solidFill>
                <a:latin typeface="Segoe UI" panose="020B0502040204020203" pitchFamily="34" charset="0"/>
                <a:ea typeface="Lato Heavy" panose="020B0604020202020204" charset="0"/>
                <a:cs typeface="Segoe UI" panose="020B0502040204020203" pitchFamily="34" charset="0"/>
              </a:rPr>
              <a:t> Personality</a:t>
            </a:r>
            <a:endParaRPr lang="en-US" dirty="0">
              <a:solidFill>
                <a:srgbClr val="4C287F"/>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24F70C13-BDC6-704D-AC4C-61A6592B67D0}"/>
              </a:ext>
            </a:extLst>
          </p:cNvPr>
          <p:cNvSpPr/>
          <p:nvPr/>
        </p:nvSpPr>
        <p:spPr>
          <a:xfrm>
            <a:off x="1984618" y="4520099"/>
            <a:ext cx="106134" cy="266667"/>
          </a:xfrm>
          <a:prstGeom prst="rect">
            <a:avLst/>
          </a:prstGeom>
          <a:noFill/>
          <a:ln w="38100">
            <a:solidFill>
              <a:srgbClr val="4C2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TextBox 10">
            <a:extLst>
              <a:ext uri="{FF2B5EF4-FFF2-40B4-BE49-F238E27FC236}">
                <a16:creationId xmlns:a16="http://schemas.microsoft.com/office/drawing/2014/main" id="{AEFA31E6-93F4-2549-A408-883D3512BE1A}"/>
              </a:ext>
            </a:extLst>
          </p:cNvPr>
          <p:cNvSpPr txBox="1"/>
          <p:nvPr/>
        </p:nvSpPr>
        <p:spPr>
          <a:xfrm>
            <a:off x="2340208" y="4418647"/>
            <a:ext cx="8990832" cy="954107"/>
          </a:xfrm>
          <a:prstGeom prst="rect">
            <a:avLst/>
          </a:prstGeom>
          <a:noFill/>
        </p:spPr>
        <p:txBody>
          <a:bodyPr wrap="square" rtlCol="0">
            <a:spAutoFit/>
          </a:bodyPr>
          <a:lstStyle/>
          <a:p>
            <a:pPr lvl="0"/>
            <a:r>
              <a:rPr lang="en-US" sz="2800" b="1" dirty="0">
                <a:solidFill>
                  <a:srgbClr val="4C287F"/>
                </a:solidFill>
                <a:latin typeface="Segoe UI" panose="020B0502040204020203" pitchFamily="34" charset="0"/>
                <a:ea typeface="Lato Heavy" panose="020B0604020202020204" charset="0"/>
                <a:cs typeface="Segoe UI" panose="020B0502040204020203" pitchFamily="34" charset="0"/>
              </a:rPr>
              <a:t>Become an </a:t>
            </a:r>
            <a:r>
              <a:rPr lang="en-US" sz="2800" b="1" dirty="0">
                <a:solidFill>
                  <a:srgbClr val="C00000"/>
                </a:solidFill>
                <a:latin typeface="Segoe UI" panose="020B0502040204020203" pitchFamily="34" charset="0"/>
                <a:ea typeface="Lato Heavy" panose="020B0604020202020204" charset="0"/>
                <a:cs typeface="Segoe UI" panose="020B0502040204020203" pitchFamily="34" charset="0"/>
              </a:rPr>
              <a:t>Authority</a:t>
            </a:r>
            <a:r>
              <a:rPr lang="en-US" sz="2800" b="1" dirty="0">
                <a:solidFill>
                  <a:srgbClr val="4C287F"/>
                </a:solidFill>
                <a:latin typeface="Segoe UI" panose="020B0502040204020203" pitchFamily="34" charset="0"/>
                <a:ea typeface="Lato Heavy" panose="020B0604020202020204" charset="0"/>
                <a:cs typeface="Segoe UI" panose="020B0502040204020203" pitchFamily="34" charset="0"/>
              </a:rPr>
              <a:t> in Mobile Computing in the whole World</a:t>
            </a:r>
            <a:endParaRPr lang="en-US" dirty="0">
              <a:solidFill>
                <a:srgbClr val="4C287F"/>
              </a:solidFill>
              <a:latin typeface="Segoe UI" panose="020B0502040204020203" pitchFamily="34" charset="0"/>
              <a:cs typeface="Segoe UI" panose="020B0502040204020203" pitchFamily="34" charset="0"/>
            </a:endParaRPr>
          </a:p>
        </p:txBody>
      </p:sp>
      <p:sp>
        <p:nvSpPr>
          <p:cNvPr id="12" name="Arrow: Pentagon 3">
            <a:extLst>
              <a:ext uri="{FF2B5EF4-FFF2-40B4-BE49-F238E27FC236}">
                <a16:creationId xmlns:a16="http://schemas.microsoft.com/office/drawing/2014/main" id="{AFF3A756-FC1D-334B-A35D-6D8BE81A9A81}"/>
              </a:ext>
            </a:extLst>
          </p:cNvPr>
          <p:cNvSpPr/>
          <p:nvPr/>
        </p:nvSpPr>
        <p:spPr>
          <a:xfrm rot="5400000">
            <a:off x="895340" y="2823023"/>
            <a:ext cx="379281" cy="290951"/>
          </a:xfrm>
          <a:prstGeom prst="homePlate">
            <a:avLst>
              <a:gd name="adj" fmla="val 47301"/>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ectangle: Rounded Corners 15">
            <a:extLst>
              <a:ext uri="{FF2B5EF4-FFF2-40B4-BE49-F238E27FC236}">
                <a16:creationId xmlns:a16="http://schemas.microsoft.com/office/drawing/2014/main" id="{B7F88797-76C1-5941-BA6C-12FC0BADEB1B}"/>
              </a:ext>
            </a:extLst>
          </p:cNvPr>
          <p:cNvSpPr/>
          <p:nvPr/>
        </p:nvSpPr>
        <p:spPr>
          <a:xfrm>
            <a:off x="703889" y="1381275"/>
            <a:ext cx="10784222" cy="730568"/>
          </a:xfrm>
          <a:prstGeom prst="roundRect">
            <a:avLst>
              <a:gd name="adj" fmla="val 47436"/>
            </a:avLst>
          </a:prstGeom>
          <a:solidFill>
            <a:schemeClr val="accent5">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600" b="1" i="0" u="none" strike="noStrike" kern="1200" cap="none" spc="0" normalizeH="0" baseline="0" noProof="0" dirty="0">
              <a:ln>
                <a:noFill/>
              </a:ln>
              <a:solidFill>
                <a:srgbClr val="4C287F"/>
              </a:solidFill>
              <a:effectLst/>
              <a:uLnTx/>
              <a:uFillTx/>
              <a:latin typeface="Segoe UI" panose="020B0502040204020203" pitchFamily="34" charset="0"/>
              <a:ea typeface="+mn-ea"/>
              <a:cs typeface="Segoe UI" panose="020B0502040204020203" pitchFamily="34" charset="0"/>
            </a:endParaRPr>
          </a:p>
        </p:txBody>
      </p:sp>
      <p:sp>
        <p:nvSpPr>
          <p:cNvPr id="14" name="Title 1">
            <a:extLst>
              <a:ext uri="{FF2B5EF4-FFF2-40B4-BE49-F238E27FC236}">
                <a16:creationId xmlns:a16="http://schemas.microsoft.com/office/drawing/2014/main" id="{E2CF3854-F77E-6346-BB72-C4E642A9FBF1}"/>
              </a:ext>
            </a:extLst>
          </p:cNvPr>
          <p:cNvSpPr txBox="1">
            <a:spLocks/>
          </p:cNvSpPr>
          <p:nvPr/>
        </p:nvSpPr>
        <p:spPr>
          <a:xfrm>
            <a:off x="998733" y="1478656"/>
            <a:ext cx="10332307" cy="478199"/>
          </a:xfrm>
          <a:prstGeom prst="rect">
            <a:avLst/>
          </a:prstGeom>
        </p:spPr>
        <p:txBody>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ea typeface="Verdana" panose="020B0604030504040204" pitchFamily="34" charset="0"/>
                <a:cs typeface="Segoe UI" panose="020B0502040204020203" pitchFamily="34" charset="0"/>
              </a:rPr>
              <a:t> Life = Technical Skills (15%) + Human Engineering (85%)</a:t>
            </a:r>
            <a:endParaRPr lang="en-GB" sz="2400" dirty="0">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34367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250"/>
                                        <p:tgtEl>
                                          <p:spTgt spid="8"/>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wipe(left)">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250"/>
                                        <p:tgtEl>
                                          <p:spTgt spid="10"/>
                                        </p:tgtEl>
                                      </p:cBhvr>
                                    </p:animEffect>
                                  </p:childTnLst>
                                </p:cTn>
                              </p:par>
                            </p:childTnLst>
                          </p:cTn>
                        </p:par>
                        <p:par>
                          <p:cTn id="47" fill="hold">
                            <p:stCondLst>
                              <p:cond delay="250"/>
                            </p:stCondLst>
                            <p:childTnLst>
                              <p:par>
                                <p:cTn id="48" presetID="22" presetClass="entr" presetSubtype="8"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Effect transition="in" filter="wipe(left)">
                                      <p:cBhvr>
                                        <p:cTn id="5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build="p"/>
      <p:bldP spid="10" grpId="0" animBg="1"/>
      <p:bldP spid="11" grpId="0" build="p"/>
      <p:bldP spid="12" grpId="0" animBg="1"/>
      <p:bldP spid="13" grpId="0" animBg="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Branching</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Main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0C262C4-BB0E-5949-8BD8-C574AC3050C5}"/>
              </a:ext>
            </a:extLst>
          </p:cNvPr>
          <p:cNvPicPr>
            <a:picLocks noChangeAspect="1"/>
          </p:cNvPicPr>
          <p:nvPr/>
        </p:nvPicPr>
        <p:blipFill>
          <a:blip r:embed="rId2"/>
          <a:stretch>
            <a:fillRect/>
          </a:stretch>
        </p:blipFill>
        <p:spPr>
          <a:xfrm>
            <a:off x="2000139" y="2109203"/>
            <a:ext cx="7251700" cy="4406900"/>
          </a:xfrm>
          <a:prstGeom prst="rect">
            <a:avLst/>
          </a:prstGeom>
        </p:spPr>
      </p:pic>
    </p:spTree>
    <p:extLst>
      <p:ext uri="{BB962C8B-B14F-4D97-AF65-F5344CB8AC3E}">
        <p14:creationId xmlns:p14="http://schemas.microsoft.com/office/powerpoint/2010/main" val="10532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2B498C-8E67-D24B-838D-B28B86F45CFC}"/>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6D2F6EE-20F1-6447-8683-C6AE22838AA3}"/>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70DFEC2-882A-406E-BAA4-F13824D650BA}"/>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Delete Branch</a:t>
            </a:r>
          </a:p>
        </p:txBody>
      </p:sp>
      <p:sp>
        <p:nvSpPr>
          <p:cNvPr id="17" name="Rectangle: Rounded Corners 15">
            <a:extLst>
              <a:ext uri="{FF2B5EF4-FFF2-40B4-BE49-F238E27FC236}">
                <a16:creationId xmlns:a16="http://schemas.microsoft.com/office/drawing/2014/main" id="{F5F4D51F-23E9-4B82-9AE5-A5510E4B1EC3}"/>
              </a:ext>
            </a:extLst>
          </p:cNvPr>
          <p:cNvSpPr/>
          <p:nvPr/>
        </p:nvSpPr>
        <p:spPr>
          <a:xfrm>
            <a:off x="838200" y="1395900"/>
            <a:ext cx="9645502"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29007" y="1368943"/>
            <a:ext cx="7993964"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Main </a:t>
            </a:r>
            <a:r>
              <a:rPr lang="en-US" sz="3000" b="1" dirty="0">
                <a:solidFill>
                  <a:schemeClr val="bg1"/>
                </a:solidFill>
                <a:ea typeface="Lato Heavy" panose="020B0604020202020204" charset="0"/>
                <a:cs typeface="Segoe UI" panose="020B0502040204020203" pitchFamily="34" charset="0"/>
              </a:rPr>
              <a:t>Branch</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5399" y="1480746"/>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4" name="TextBox 3">
            <a:extLst>
              <a:ext uri="{FF2B5EF4-FFF2-40B4-BE49-F238E27FC236}">
                <a16:creationId xmlns:a16="http://schemas.microsoft.com/office/drawing/2014/main" id="{20BCD3E8-DD3D-2E41-8ED8-0D48D3372B44}"/>
              </a:ext>
            </a:extLst>
          </p:cNvPr>
          <p:cNvSpPr txBox="1"/>
          <p:nvPr/>
        </p:nvSpPr>
        <p:spPr>
          <a:xfrm>
            <a:off x="-1705970" y="-1419367"/>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D729904D-00C2-6C41-8FCF-3803D1280208}"/>
              </a:ext>
            </a:extLst>
          </p:cNvPr>
          <p:cNvPicPr>
            <a:picLocks noChangeAspect="1"/>
          </p:cNvPicPr>
          <p:nvPr/>
        </p:nvPicPr>
        <p:blipFill>
          <a:blip r:embed="rId2"/>
          <a:stretch>
            <a:fillRect/>
          </a:stretch>
        </p:blipFill>
        <p:spPr>
          <a:xfrm>
            <a:off x="838199" y="2463179"/>
            <a:ext cx="10817085" cy="2465659"/>
          </a:xfrm>
          <a:prstGeom prst="rect">
            <a:avLst/>
          </a:prstGeom>
        </p:spPr>
      </p:pic>
    </p:spTree>
    <p:extLst>
      <p:ext uri="{BB962C8B-B14F-4D97-AF65-F5344CB8AC3E}">
        <p14:creationId xmlns:p14="http://schemas.microsoft.com/office/powerpoint/2010/main" val="416625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Mobile Computing</a:t>
            </a:r>
          </a:p>
        </p:txBody>
      </p:sp>
      <p:sp>
        <p:nvSpPr>
          <p:cNvPr id="3" name="Rectangle 2">
            <a:extLst>
              <a:ext uri="{FF2B5EF4-FFF2-40B4-BE49-F238E27FC236}">
                <a16:creationId xmlns:a16="http://schemas.microsoft.com/office/drawing/2014/main" id="{81B92A80-B4F9-2C40-8F40-1FED1C61DE48}"/>
              </a:ext>
            </a:extLst>
          </p:cNvPr>
          <p:cNvSpPr/>
          <p:nvPr/>
        </p:nvSpPr>
        <p:spPr>
          <a:xfrm>
            <a:off x="200167" y="1325499"/>
            <a:ext cx="11791665" cy="5509200"/>
          </a:xfrm>
          <a:prstGeom prst="rect">
            <a:avLst/>
          </a:prstGeom>
        </p:spPr>
        <p:txBody>
          <a:bodyPr wrap="square">
            <a:spAutoFit/>
          </a:bodyPr>
          <a:lstStyle/>
          <a:p>
            <a:pPr marL="457200" indent="-457200">
              <a:buFont typeface="Arial" panose="020B0604020202020204" pitchFamily="34" charset="0"/>
              <a:buChar char="•"/>
            </a:pPr>
            <a:r>
              <a:rPr lang="en-US" sz="3200" dirty="0">
                <a:cs typeface="Times New Roman" charset="0"/>
              </a:rPr>
              <a:t>Use of computer on the move</a:t>
            </a:r>
            <a:endParaRPr lang="en-US" sz="3200" dirty="0"/>
          </a:p>
          <a:p>
            <a:pPr marL="457200" indent="-457200">
              <a:buFont typeface="Arial" panose="020B0604020202020204" pitchFamily="34" charset="0"/>
              <a:buChar char="•"/>
            </a:pPr>
            <a:r>
              <a:rPr lang="en-US" sz="3200" dirty="0"/>
              <a:t>Compute a computational problem</a:t>
            </a:r>
          </a:p>
          <a:p>
            <a:pPr marL="457200" indent="-457200">
              <a:buFont typeface="Arial" panose="020B0604020202020204" pitchFamily="34" charset="0"/>
              <a:buChar char="•"/>
            </a:pPr>
            <a:r>
              <a:rPr lang="en-US" sz="3200" dirty="0">
                <a:cs typeface="Times New Roman" charset="0"/>
              </a:rPr>
              <a:t>Movement of work process from usual fixed position to a more dynamic position </a:t>
            </a:r>
          </a:p>
          <a:p>
            <a:pPr marL="457200" indent="-457200">
              <a:buFont typeface="Arial" panose="020B0604020202020204" pitchFamily="34" charset="0"/>
              <a:buChar char="•"/>
            </a:pPr>
            <a:r>
              <a:rPr lang="en-US" sz="3200" dirty="0">
                <a:cs typeface="Times New Roman" charset="0"/>
              </a:rPr>
              <a:t>Mobile Computing is when a work process is carried out somewhere where it was not previously possible</a:t>
            </a:r>
            <a:endParaRPr lang="en-US" sz="3200" dirty="0"/>
          </a:p>
          <a:p>
            <a:pPr marL="457200" indent="-457200">
              <a:buFont typeface="Arial" panose="020B0604020202020204" pitchFamily="34" charset="0"/>
              <a:buChar char="•"/>
            </a:pPr>
            <a:r>
              <a:rPr lang="en-US" sz="3200" dirty="0"/>
              <a:t>Transmission of Data, voice, video reception, transmission and  processing anywhere and anytime.</a:t>
            </a:r>
          </a:p>
          <a:p>
            <a:pPr marL="457200" indent="-457200">
              <a:buFont typeface="Arial" panose="020B0604020202020204" pitchFamily="34" charset="0"/>
              <a:buChar char="•"/>
            </a:pPr>
            <a:r>
              <a:rPr lang="en-US" sz="3200" b="1" dirty="0">
                <a:cs typeface="Times New Roman" charset="0"/>
              </a:rPr>
              <a:t>Mobile Computing </a:t>
            </a:r>
            <a:r>
              <a:rPr lang="en-US" sz="3200" dirty="0">
                <a:cs typeface="Times New Roman" charset="0"/>
              </a:rPr>
              <a:t>is an umbrella term used to describe technologies that enable people to access services </a:t>
            </a:r>
            <a:r>
              <a:rPr lang="en-US" sz="3200" b="1" dirty="0">
                <a:cs typeface="Times New Roman" charset="0"/>
              </a:rPr>
              <a:t>anytime </a:t>
            </a:r>
            <a:r>
              <a:rPr lang="en-US" sz="3200" dirty="0">
                <a:cs typeface="Times New Roman" charset="0"/>
              </a:rPr>
              <a:t>and</a:t>
            </a:r>
            <a:r>
              <a:rPr lang="en-US" sz="3200" b="1" dirty="0">
                <a:cs typeface="Times New Roman" charset="0"/>
              </a:rPr>
              <a:t> anywhere</a:t>
            </a:r>
            <a:r>
              <a:rPr lang="en-US" sz="3200" b="1" dirty="0"/>
              <a:t> </a:t>
            </a:r>
          </a:p>
        </p:txBody>
      </p:sp>
    </p:spTree>
    <p:extLst>
      <p:ext uri="{BB962C8B-B14F-4D97-AF65-F5344CB8AC3E}">
        <p14:creationId xmlns:p14="http://schemas.microsoft.com/office/powerpoint/2010/main" val="824228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Goal of Mobile Computing</a:t>
            </a:r>
          </a:p>
        </p:txBody>
      </p:sp>
      <p:sp>
        <p:nvSpPr>
          <p:cNvPr id="3" name="Rectangle 2">
            <a:extLst>
              <a:ext uri="{FF2B5EF4-FFF2-40B4-BE49-F238E27FC236}">
                <a16:creationId xmlns:a16="http://schemas.microsoft.com/office/drawing/2014/main" id="{81B92A80-B4F9-2C40-8F40-1FED1C61DE48}"/>
              </a:ext>
            </a:extLst>
          </p:cNvPr>
          <p:cNvSpPr/>
          <p:nvPr/>
        </p:nvSpPr>
        <p:spPr>
          <a:xfrm>
            <a:off x="1201003" y="1803170"/>
            <a:ext cx="9789994" cy="4031873"/>
          </a:xfrm>
          <a:prstGeom prst="rect">
            <a:avLst/>
          </a:prstGeom>
        </p:spPr>
        <p:txBody>
          <a:bodyPr wrap="square">
            <a:spAutoFit/>
          </a:bodyPr>
          <a:lstStyle/>
          <a:p>
            <a:r>
              <a:rPr lang="en-US" sz="3200" dirty="0"/>
              <a:t>People and their machines should be able to access information and communicate with each other easily and securely, in any medium or combination of media – voice, data, image, video, or multimedia – any time, anywhere, in a timely, cost-effective way</a:t>
            </a:r>
          </a:p>
          <a:p>
            <a:r>
              <a:rPr lang="en-US" sz="3200" dirty="0">
                <a:solidFill>
                  <a:srgbClr val="FF0000"/>
                </a:solidFill>
              </a:rPr>
              <a:t>any time?</a:t>
            </a:r>
          </a:p>
          <a:p>
            <a:r>
              <a:rPr lang="en-US" sz="3200" dirty="0">
                <a:solidFill>
                  <a:srgbClr val="FF0000"/>
                </a:solidFill>
              </a:rPr>
              <a:t>Anywhere?</a:t>
            </a:r>
          </a:p>
          <a:p>
            <a:r>
              <a:rPr lang="en-US" sz="3200" dirty="0">
                <a:solidFill>
                  <a:srgbClr val="FF0000"/>
                </a:solidFill>
              </a:rPr>
              <a:t>cost-effective way?</a:t>
            </a:r>
          </a:p>
        </p:txBody>
      </p:sp>
    </p:spTree>
    <p:extLst>
      <p:ext uri="{BB962C8B-B14F-4D97-AF65-F5344CB8AC3E}">
        <p14:creationId xmlns:p14="http://schemas.microsoft.com/office/powerpoint/2010/main" val="2906947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Why Mobile?</a:t>
            </a:r>
          </a:p>
        </p:txBody>
      </p:sp>
      <p:sp>
        <p:nvSpPr>
          <p:cNvPr id="6" name="TextBox 5">
            <a:extLst>
              <a:ext uri="{FF2B5EF4-FFF2-40B4-BE49-F238E27FC236}">
                <a16:creationId xmlns:a16="http://schemas.microsoft.com/office/drawing/2014/main" id="{BCBC5375-14DF-B848-8109-7DA1B474030E}"/>
              </a:ext>
            </a:extLst>
          </p:cNvPr>
          <p:cNvSpPr txBox="1"/>
          <p:nvPr/>
        </p:nvSpPr>
        <p:spPr>
          <a:xfrm>
            <a:off x="204717" y="1583140"/>
            <a:ext cx="10549719"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t>Enable anywhere/anytime connectivity </a:t>
            </a:r>
          </a:p>
          <a:p>
            <a:pPr marL="571500" indent="-571500">
              <a:buFont typeface="Arial" panose="020B0604020202020204" pitchFamily="34" charset="0"/>
              <a:buChar char="•"/>
            </a:pPr>
            <a:r>
              <a:rPr lang="en-US" sz="4000" b="1" dirty="0"/>
              <a:t>Bring computer communications to areas without pre-existing infrastructure </a:t>
            </a:r>
          </a:p>
          <a:p>
            <a:pPr marL="571500" indent="-571500">
              <a:buFont typeface="Arial" panose="020B0604020202020204" pitchFamily="34" charset="0"/>
              <a:buChar char="•"/>
            </a:pPr>
            <a:r>
              <a:rPr lang="en-US" sz="4000" b="1" dirty="0"/>
              <a:t>Enable mobility </a:t>
            </a:r>
          </a:p>
          <a:p>
            <a:pPr marL="571500" indent="-571500">
              <a:buFont typeface="Arial" panose="020B0604020202020204" pitchFamily="34" charset="0"/>
              <a:buChar char="•"/>
            </a:pPr>
            <a:r>
              <a:rPr lang="en-US" sz="4000" b="1" dirty="0"/>
              <a:t>Enable new applications </a:t>
            </a:r>
          </a:p>
          <a:p>
            <a:pPr marL="571500" indent="-571500">
              <a:buFont typeface="Arial" panose="020B0604020202020204" pitchFamily="34" charset="0"/>
              <a:buChar char="•"/>
            </a:pPr>
            <a:r>
              <a:rPr lang="en-US" sz="4000" b="1" dirty="0"/>
              <a:t>An exciting new research area </a:t>
            </a:r>
          </a:p>
        </p:txBody>
      </p:sp>
    </p:spTree>
    <p:extLst>
      <p:ext uri="{BB962C8B-B14F-4D97-AF65-F5344CB8AC3E}">
        <p14:creationId xmlns:p14="http://schemas.microsoft.com/office/powerpoint/2010/main" val="2699496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Evolution - Portability</a:t>
            </a:r>
          </a:p>
        </p:txBody>
      </p:sp>
      <p:pic>
        <p:nvPicPr>
          <p:cNvPr id="6" name="Picture 5" descr="pic1.jpeg">
            <a:extLst>
              <a:ext uri="{FF2B5EF4-FFF2-40B4-BE49-F238E27FC236}">
                <a16:creationId xmlns:a16="http://schemas.microsoft.com/office/drawing/2014/main" id="{F8B15FCF-6DD9-304F-B4E7-AA99E50BE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76" y="2328411"/>
            <a:ext cx="4186172" cy="2459467"/>
          </a:xfrm>
          <a:prstGeom prst="rect">
            <a:avLst/>
          </a:prstGeom>
        </p:spPr>
      </p:pic>
      <p:pic>
        <p:nvPicPr>
          <p:cNvPr id="7" name="Picture 6">
            <a:extLst>
              <a:ext uri="{FF2B5EF4-FFF2-40B4-BE49-F238E27FC236}">
                <a16:creationId xmlns:a16="http://schemas.microsoft.com/office/drawing/2014/main" id="{CD258C8C-821A-BD4B-A433-8C0A24CD65AD}"/>
              </a:ext>
            </a:extLst>
          </p:cNvPr>
          <p:cNvPicPr>
            <a:picLocks noChangeAspect="1"/>
          </p:cNvPicPr>
          <p:nvPr/>
        </p:nvPicPr>
        <p:blipFill>
          <a:blip r:embed="rId3"/>
          <a:stretch>
            <a:fillRect/>
          </a:stretch>
        </p:blipFill>
        <p:spPr>
          <a:xfrm>
            <a:off x="7696516" y="2328411"/>
            <a:ext cx="2980227" cy="2582863"/>
          </a:xfrm>
          <a:prstGeom prst="rect">
            <a:avLst/>
          </a:prstGeom>
        </p:spPr>
      </p:pic>
    </p:spTree>
    <p:extLst>
      <p:ext uri="{BB962C8B-B14F-4D97-AF65-F5344CB8AC3E}">
        <p14:creationId xmlns:p14="http://schemas.microsoft.com/office/powerpoint/2010/main" val="17478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Evolution - Miniaturization</a:t>
            </a:r>
          </a:p>
        </p:txBody>
      </p:sp>
      <p:pic>
        <p:nvPicPr>
          <p:cNvPr id="3" name="Picture 2">
            <a:extLst>
              <a:ext uri="{FF2B5EF4-FFF2-40B4-BE49-F238E27FC236}">
                <a16:creationId xmlns:a16="http://schemas.microsoft.com/office/drawing/2014/main" id="{E2BD08D5-4C05-574E-BDD5-BE638AA23AD0}"/>
              </a:ext>
            </a:extLst>
          </p:cNvPr>
          <p:cNvPicPr>
            <a:picLocks noChangeAspect="1"/>
          </p:cNvPicPr>
          <p:nvPr/>
        </p:nvPicPr>
        <p:blipFill>
          <a:blip r:embed="rId2"/>
          <a:stretch>
            <a:fillRect/>
          </a:stretch>
        </p:blipFill>
        <p:spPr>
          <a:xfrm>
            <a:off x="3654567" y="1240445"/>
            <a:ext cx="5530376" cy="5530376"/>
          </a:xfrm>
          <a:prstGeom prst="rect">
            <a:avLst/>
          </a:prstGeom>
        </p:spPr>
      </p:pic>
    </p:spTree>
    <p:extLst>
      <p:ext uri="{BB962C8B-B14F-4D97-AF65-F5344CB8AC3E}">
        <p14:creationId xmlns:p14="http://schemas.microsoft.com/office/powerpoint/2010/main" val="1826418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Evolution - Connectivity</a:t>
            </a:r>
          </a:p>
        </p:txBody>
      </p:sp>
      <p:sp>
        <p:nvSpPr>
          <p:cNvPr id="6" name="Content Placeholder 2">
            <a:extLst>
              <a:ext uri="{FF2B5EF4-FFF2-40B4-BE49-F238E27FC236}">
                <a16:creationId xmlns:a16="http://schemas.microsoft.com/office/drawing/2014/main" id="{71B9B007-77A6-2B4A-8B3C-AB6572B5F9B0}"/>
              </a:ext>
            </a:extLst>
          </p:cNvPr>
          <p:cNvSpPr txBox="1">
            <a:spLocks/>
          </p:cNvSpPr>
          <p:nvPr/>
        </p:nvSpPr>
        <p:spPr>
          <a:xfrm>
            <a:off x="1981200" y="1682086"/>
            <a:ext cx="8229600" cy="4876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Developing devices and applications that allowed users to be online and communicate via wireless data networks while on the move </a:t>
            </a:r>
          </a:p>
          <a:p>
            <a:endParaRPr lang="en-US" dirty="0"/>
          </a:p>
        </p:txBody>
      </p:sp>
      <p:pic>
        <p:nvPicPr>
          <p:cNvPr id="7" name="Picture 6" descr="pic5.png">
            <a:extLst>
              <a:ext uri="{FF2B5EF4-FFF2-40B4-BE49-F238E27FC236}">
                <a16:creationId xmlns:a16="http://schemas.microsoft.com/office/drawing/2014/main" id="{F369B63F-7E45-0C48-A01F-E53F316F12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0020" y="3205124"/>
            <a:ext cx="2821416" cy="2821416"/>
          </a:xfrm>
          <a:prstGeom prst="rect">
            <a:avLst/>
          </a:prstGeom>
        </p:spPr>
      </p:pic>
      <p:pic>
        <p:nvPicPr>
          <p:cNvPr id="8" name="Picture 7" descr="pic6.png">
            <a:extLst>
              <a:ext uri="{FF2B5EF4-FFF2-40B4-BE49-F238E27FC236}">
                <a16:creationId xmlns:a16="http://schemas.microsoft.com/office/drawing/2014/main" id="{E9C220C9-E1E7-3C49-BB21-8FFD6A5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418" y="2758020"/>
            <a:ext cx="2942332" cy="2119399"/>
          </a:xfrm>
          <a:prstGeom prst="rect">
            <a:avLst/>
          </a:prstGeom>
        </p:spPr>
      </p:pic>
      <p:pic>
        <p:nvPicPr>
          <p:cNvPr id="9" name="Picture 8" descr="pic7.jpeg">
            <a:extLst>
              <a:ext uri="{FF2B5EF4-FFF2-40B4-BE49-F238E27FC236}">
                <a16:creationId xmlns:a16="http://schemas.microsoft.com/office/drawing/2014/main" id="{B03FA594-46C7-B249-A4E0-1C77CB9C3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792" y="3697583"/>
            <a:ext cx="1916580" cy="1916580"/>
          </a:xfrm>
          <a:prstGeom prst="rect">
            <a:avLst/>
          </a:prstGeom>
        </p:spPr>
      </p:pic>
      <p:pic>
        <p:nvPicPr>
          <p:cNvPr id="10" name="Picture 9" descr="pic8.jpeg">
            <a:extLst>
              <a:ext uri="{FF2B5EF4-FFF2-40B4-BE49-F238E27FC236}">
                <a16:creationId xmlns:a16="http://schemas.microsoft.com/office/drawing/2014/main" id="{E4135501-7E3A-2844-9037-8B4E748FC5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9193" y="5040640"/>
            <a:ext cx="2496557" cy="1409154"/>
          </a:xfrm>
          <a:prstGeom prst="rect">
            <a:avLst/>
          </a:prstGeom>
        </p:spPr>
      </p:pic>
    </p:spTree>
    <p:extLst>
      <p:ext uri="{BB962C8B-B14F-4D97-AF65-F5344CB8AC3E}">
        <p14:creationId xmlns:p14="http://schemas.microsoft.com/office/powerpoint/2010/main" val="245497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Evolution - Convergence</a:t>
            </a:r>
          </a:p>
        </p:txBody>
      </p:sp>
      <p:pic>
        <p:nvPicPr>
          <p:cNvPr id="6" name="Picture 5">
            <a:extLst>
              <a:ext uri="{FF2B5EF4-FFF2-40B4-BE49-F238E27FC236}">
                <a16:creationId xmlns:a16="http://schemas.microsoft.com/office/drawing/2014/main" id="{4F6E1857-45B1-7E44-9E12-91B254F6E4BF}"/>
              </a:ext>
            </a:extLst>
          </p:cNvPr>
          <p:cNvPicPr>
            <a:picLocks noChangeAspect="1"/>
          </p:cNvPicPr>
          <p:nvPr/>
        </p:nvPicPr>
        <p:blipFill>
          <a:blip r:embed="rId2"/>
          <a:stretch>
            <a:fillRect/>
          </a:stretch>
        </p:blipFill>
        <p:spPr>
          <a:xfrm>
            <a:off x="3074253" y="1461975"/>
            <a:ext cx="5770802" cy="4829641"/>
          </a:xfrm>
          <a:prstGeom prst="rect">
            <a:avLst/>
          </a:prstGeom>
        </p:spPr>
      </p:pic>
    </p:spTree>
    <p:extLst>
      <p:ext uri="{BB962C8B-B14F-4D97-AF65-F5344CB8AC3E}">
        <p14:creationId xmlns:p14="http://schemas.microsoft.com/office/powerpoint/2010/main" val="4177568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Evolution - Digital Ecosystems</a:t>
            </a:r>
          </a:p>
        </p:txBody>
      </p:sp>
      <p:pic>
        <p:nvPicPr>
          <p:cNvPr id="3" name="Picture 2">
            <a:extLst>
              <a:ext uri="{FF2B5EF4-FFF2-40B4-BE49-F238E27FC236}">
                <a16:creationId xmlns:a16="http://schemas.microsoft.com/office/drawing/2014/main" id="{4C18631F-177F-A244-86EB-DE722235CACB}"/>
              </a:ext>
            </a:extLst>
          </p:cNvPr>
          <p:cNvPicPr>
            <a:picLocks noChangeAspect="1"/>
          </p:cNvPicPr>
          <p:nvPr/>
        </p:nvPicPr>
        <p:blipFill>
          <a:blip r:embed="rId2"/>
          <a:stretch>
            <a:fillRect/>
          </a:stretch>
        </p:blipFill>
        <p:spPr>
          <a:xfrm>
            <a:off x="3412308" y="1316834"/>
            <a:ext cx="5636157" cy="5475124"/>
          </a:xfrm>
          <a:prstGeom prst="rect">
            <a:avLst/>
          </a:prstGeom>
        </p:spPr>
      </p:pic>
    </p:spTree>
    <p:extLst>
      <p:ext uri="{BB962C8B-B14F-4D97-AF65-F5344CB8AC3E}">
        <p14:creationId xmlns:p14="http://schemas.microsoft.com/office/powerpoint/2010/main" val="135515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4F626E-3647-5A43-96E7-2F3CE6D7B6C6}"/>
              </a:ext>
            </a:extLst>
          </p:cNvPr>
          <p:cNvSpPr/>
          <p:nvPr/>
        </p:nvSpPr>
        <p:spPr>
          <a:xfrm>
            <a:off x="1324620" y="2671834"/>
            <a:ext cx="9620860" cy="345099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3D16C06E-D26D-914D-877E-D6C84AF33CA7}"/>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Little Efforts Daily Will Make You the Greatest</a:t>
            </a:r>
            <a:endParaRPr lang="en-US" dirty="0"/>
          </a:p>
        </p:txBody>
      </p:sp>
      <p:cxnSp>
        <p:nvCxnSpPr>
          <p:cNvPr id="4" name="Straight Connector 3">
            <a:extLst>
              <a:ext uri="{FF2B5EF4-FFF2-40B4-BE49-F238E27FC236}">
                <a16:creationId xmlns:a16="http://schemas.microsoft.com/office/drawing/2014/main" id="{B32F2958-B452-094B-A704-4632954FB94E}"/>
              </a:ext>
            </a:extLst>
          </p:cNvPr>
          <p:cNvCxnSpPr>
            <a:cxnSpLocks/>
          </p:cNvCxnSpPr>
          <p:nvPr/>
        </p:nvCxnSpPr>
        <p:spPr>
          <a:xfrm flipV="1">
            <a:off x="947191" y="1021490"/>
            <a:ext cx="9887386" cy="654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11">
            <a:extLst>
              <a:ext uri="{FF2B5EF4-FFF2-40B4-BE49-F238E27FC236}">
                <a16:creationId xmlns:a16="http://schemas.microsoft.com/office/drawing/2014/main" id="{8DD446EB-58CC-A54B-AF00-4FF473B26D89}"/>
              </a:ext>
            </a:extLst>
          </p:cNvPr>
          <p:cNvGrpSpPr/>
          <p:nvPr/>
        </p:nvGrpSpPr>
        <p:grpSpPr>
          <a:xfrm>
            <a:off x="970636" y="1164660"/>
            <a:ext cx="9974844" cy="720724"/>
            <a:chOff x="1408311" y="3656734"/>
            <a:chExt cx="10134649" cy="2627105"/>
          </a:xfrm>
        </p:grpSpPr>
        <p:sp>
          <p:nvSpPr>
            <p:cNvPr id="6" name="Rectangle 12">
              <a:extLst>
                <a:ext uri="{FF2B5EF4-FFF2-40B4-BE49-F238E27FC236}">
                  <a16:creationId xmlns:a16="http://schemas.microsoft.com/office/drawing/2014/main" id="{9A25BCF9-6ABB-A54A-BA2B-5CBD580AC42F}"/>
                </a:ext>
              </a:extLst>
            </p:cNvPr>
            <p:cNvSpPr/>
            <p:nvPr/>
          </p:nvSpPr>
          <p:spPr>
            <a:xfrm>
              <a:off x="1519340" y="3656734"/>
              <a:ext cx="10023620"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7" name="Rectangle 13">
              <a:extLst>
                <a:ext uri="{FF2B5EF4-FFF2-40B4-BE49-F238E27FC236}">
                  <a16:creationId xmlns:a16="http://schemas.microsoft.com/office/drawing/2014/main" id="{B520B822-BF8C-9144-B588-142F177307F9}"/>
                </a:ext>
              </a:extLst>
            </p:cNvPr>
            <p:cNvSpPr/>
            <p:nvPr/>
          </p:nvSpPr>
          <p:spPr>
            <a:xfrm rot="10800000">
              <a:off x="1408311" y="3667360"/>
              <a:ext cx="126362" cy="2616479"/>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8" name="TextBox 10">
            <a:extLst>
              <a:ext uri="{FF2B5EF4-FFF2-40B4-BE49-F238E27FC236}">
                <a16:creationId xmlns:a16="http://schemas.microsoft.com/office/drawing/2014/main" id="{890E7A8B-F893-FA45-9B9C-956AE38130BF}"/>
              </a:ext>
            </a:extLst>
          </p:cNvPr>
          <p:cNvSpPr txBox="1"/>
          <p:nvPr/>
        </p:nvSpPr>
        <p:spPr>
          <a:xfrm>
            <a:off x="1246521" y="1265089"/>
            <a:ext cx="9113454"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Importance of completing tasks on daily basis</a:t>
            </a:r>
          </a:p>
        </p:txBody>
      </p:sp>
      <p:sp>
        <p:nvSpPr>
          <p:cNvPr id="9" name="Rectangle 8">
            <a:extLst>
              <a:ext uri="{FF2B5EF4-FFF2-40B4-BE49-F238E27FC236}">
                <a16:creationId xmlns:a16="http://schemas.microsoft.com/office/drawing/2014/main" id="{B81944EB-9E92-024D-9C10-837884443559}"/>
              </a:ext>
            </a:extLst>
          </p:cNvPr>
          <p:cNvSpPr/>
          <p:nvPr/>
        </p:nvSpPr>
        <p:spPr>
          <a:xfrm>
            <a:off x="2185988" y="2747480"/>
            <a:ext cx="8442074" cy="3363934"/>
          </a:xfrm>
          <a:prstGeom prst="rect">
            <a:avLst/>
          </a:prstGeom>
          <a:effectLst/>
        </p:spPr>
        <p:txBody>
          <a:bodyPr wrap="square">
            <a:spAutoFit/>
          </a:bodyPr>
          <a:lstStyle/>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یہ کام کل کریں گے </a:t>
            </a:r>
            <a:endPar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endParaRP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کام کبھی بھی ہو سکتا ہے وہ</a:t>
            </a:r>
            <a:r>
              <a:rPr kumimoji="0" lang="en-US"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کبھی نہیں ہوتا </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زندگی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ایک دن</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ہے اور وہ ہے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زندگی میں</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کل</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نام کی کوئی چیز نہیں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دن آپ کی زندگی سے چلا گیا اب  واپس نہیں آئے گا</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 کا کام آج ہی ہوسکتا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گز گیا وہ آنا نہیں ، آنے والے دن کا پتہ نہیں ، آج میدان جما ہے تو اپنے جوہر دکھاؤ</a:t>
            </a:r>
          </a:p>
        </p:txBody>
      </p:sp>
      <p:grpSp>
        <p:nvGrpSpPr>
          <p:cNvPr id="10" name="Group 9">
            <a:extLst>
              <a:ext uri="{FF2B5EF4-FFF2-40B4-BE49-F238E27FC236}">
                <a16:creationId xmlns:a16="http://schemas.microsoft.com/office/drawing/2014/main" id="{C71EB6A6-1B71-CA4A-9D8F-24AF50F53AA9}"/>
              </a:ext>
            </a:extLst>
          </p:cNvPr>
          <p:cNvGrpSpPr/>
          <p:nvPr/>
        </p:nvGrpSpPr>
        <p:grpSpPr>
          <a:xfrm>
            <a:off x="1324621" y="2015929"/>
            <a:ext cx="5684453" cy="566013"/>
            <a:chOff x="1423831" y="3656734"/>
            <a:chExt cx="10420836" cy="2627105"/>
          </a:xfrm>
        </p:grpSpPr>
        <p:sp>
          <p:nvSpPr>
            <p:cNvPr id="11" name="Rectangle 10">
              <a:extLst>
                <a:ext uri="{FF2B5EF4-FFF2-40B4-BE49-F238E27FC236}">
                  <a16:creationId xmlns:a16="http://schemas.microsoft.com/office/drawing/2014/main" id="{9C62C25A-126F-D246-BA1D-28D5BCD1FAA9}"/>
                </a:ext>
              </a:extLst>
            </p:cNvPr>
            <p:cNvSpPr/>
            <p:nvPr/>
          </p:nvSpPr>
          <p:spPr>
            <a:xfrm>
              <a:off x="1624689" y="3656734"/>
              <a:ext cx="10219978"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12" name="Rectangle 11">
              <a:extLst>
                <a:ext uri="{FF2B5EF4-FFF2-40B4-BE49-F238E27FC236}">
                  <a16:creationId xmlns:a16="http://schemas.microsoft.com/office/drawing/2014/main" id="{5BBA5E19-67C7-C04C-85FB-48F4917A5C98}"/>
                </a:ext>
              </a:extLst>
            </p:cNvPr>
            <p:cNvSpPr/>
            <p:nvPr/>
          </p:nvSpPr>
          <p:spPr>
            <a:xfrm rot="10800000">
              <a:off x="1423831" y="3656734"/>
              <a:ext cx="227997" cy="2627105"/>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13" name="TextBox 10">
            <a:extLst>
              <a:ext uri="{FF2B5EF4-FFF2-40B4-BE49-F238E27FC236}">
                <a16:creationId xmlns:a16="http://schemas.microsoft.com/office/drawing/2014/main" id="{9A3225B1-91E3-5D43-A37F-DF6B0A7DDF30}"/>
              </a:ext>
            </a:extLst>
          </p:cNvPr>
          <p:cNvSpPr txBox="1"/>
          <p:nvPr/>
        </p:nvSpPr>
        <p:spPr>
          <a:xfrm>
            <a:off x="1914273" y="2061707"/>
            <a:ext cx="5574887"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Main Reason of Failure in Life</a:t>
            </a:r>
          </a:p>
        </p:txBody>
      </p:sp>
      <p:sp>
        <p:nvSpPr>
          <p:cNvPr id="14" name="Shape 5391">
            <a:extLst>
              <a:ext uri="{FF2B5EF4-FFF2-40B4-BE49-F238E27FC236}">
                <a16:creationId xmlns:a16="http://schemas.microsoft.com/office/drawing/2014/main" id="{6C19E390-605D-D641-9919-F4F1205E42B2}"/>
              </a:ext>
            </a:extLst>
          </p:cNvPr>
          <p:cNvSpPr/>
          <p:nvPr/>
        </p:nvSpPr>
        <p:spPr>
          <a:xfrm rot="10800000">
            <a:off x="1563295" y="2118859"/>
            <a:ext cx="300230" cy="311554"/>
          </a:xfrm>
          <a:custGeom>
            <a:avLst/>
            <a:gdLst/>
            <a:ahLst/>
            <a:cxnLst>
              <a:cxn ang="0">
                <a:pos x="wd2" y="hd2"/>
              </a:cxn>
              <a:cxn ang="5400000">
                <a:pos x="wd2" y="hd2"/>
              </a:cxn>
              <a:cxn ang="10800000">
                <a:pos x="wd2" y="hd2"/>
              </a:cxn>
              <a:cxn ang="16200000">
                <a:pos x="wd2" y="hd2"/>
              </a:cxn>
            </a:cxnLst>
            <a:rect l="0" t="0" r="r" b="b"/>
            <a:pathLst>
              <a:path w="21600" h="21600" extrusionOk="0">
                <a:moveTo>
                  <a:pt x="12843" y="20463"/>
                </a:moveTo>
                <a:cubicBezTo>
                  <a:pt x="11676" y="21600"/>
                  <a:pt x="11676" y="21600"/>
                  <a:pt x="11676" y="21600"/>
                </a:cubicBezTo>
                <a:cubicBezTo>
                  <a:pt x="11676" y="21600"/>
                  <a:pt x="11676" y="21600"/>
                  <a:pt x="11092" y="21600"/>
                </a:cubicBezTo>
                <a:cubicBezTo>
                  <a:pt x="11092" y="21600"/>
                  <a:pt x="11092" y="21600"/>
                  <a:pt x="11092" y="21600"/>
                </a:cubicBezTo>
                <a:cubicBezTo>
                  <a:pt x="584" y="11368"/>
                  <a:pt x="584" y="11368"/>
                  <a:pt x="584" y="11368"/>
                </a:cubicBezTo>
                <a:cubicBezTo>
                  <a:pt x="584" y="11368"/>
                  <a:pt x="0" y="10800"/>
                  <a:pt x="0" y="10800"/>
                </a:cubicBezTo>
                <a:cubicBezTo>
                  <a:pt x="0" y="10800"/>
                  <a:pt x="584" y="10232"/>
                  <a:pt x="584" y="10232"/>
                </a:cubicBezTo>
                <a:cubicBezTo>
                  <a:pt x="11092" y="568"/>
                  <a:pt x="11092" y="568"/>
                  <a:pt x="11092" y="568"/>
                </a:cubicBezTo>
                <a:cubicBezTo>
                  <a:pt x="11092" y="0"/>
                  <a:pt x="11092" y="0"/>
                  <a:pt x="11092" y="0"/>
                </a:cubicBezTo>
                <a:cubicBezTo>
                  <a:pt x="11676" y="0"/>
                  <a:pt x="11676" y="0"/>
                  <a:pt x="11676" y="568"/>
                </a:cubicBezTo>
                <a:cubicBezTo>
                  <a:pt x="12843" y="1137"/>
                  <a:pt x="12843" y="1137"/>
                  <a:pt x="12843" y="1137"/>
                </a:cubicBezTo>
                <a:cubicBezTo>
                  <a:pt x="12843" y="1705"/>
                  <a:pt x="13427" y="1705"/>
                  <a:pt x="13427" y="1705"/>
                </a:cubicBezTo>
                <a:cubicBezTo>
                  <a:pt x="13427" y="2274"/>
                  <a:pt x="12843" y="2274"/>
                  <a:pt x="12843" y="2274"/>
                </a:cubicBezTo>
                <a:cubicBezTo>
                  <a:pt x="4086" y="10800"/>
                  <a:pt x="4086" y="10800"/>
                  <a:pt x="4086" y="10800"/>
                </a:cubicBezTo>
                <a:cubicBezTo>
                  <a:pt x="12843" y="19326"/>
                  <a:pt x="12843" y="19326"/>
                  <a:pt x="12843" y="19326"/>
                </a:cubicBezTo>
                <a:cubicBezTo>
                  <a:pt x="12843" y="19326"/>
                  <a:pt x="13427" y="19895"/>
                  <a:pt x="13427" y="19895"/>
                </a:cubicBezTo>
                <a:cubicBezTo>
                  <a:pt x="13427" y="19895"/>
                  <a:pt x="12843" y="20463"/>
                  <a:pt x="12843" y="20463"/>
                </a:cubicBezTo>
                <a:close/>
                <a:moveTo>
                  <a:pt x="21600" y="20463"/>
                </a:moveTo>
                <a:cubicBezTo>
                  <a:pt x="20432" y="21600"/>
                  <a:pt x="20432" y="21600"/>
                  <a:pt x="20432" y="21600"/>
                </a:cubicBezTo>
                <a:cubicBezTo>
                  <a:pt x="20432" y="21600"/>
                  <a:pt x="19849" y="21600"/>
                  <a:pt x="19849" y="21600"/>
                </a:cubicBezTo>
                <a:cubicBezTo>
                  <a:pt x="19849" y="21600"/>
                  <a:pt x="19265" y="21600"/>
                  <a:pt x="19265" y="21600"/>
                </a:cubicBezTo>
                <a:cubicBezTo>
                  <a:pt x="8757" y="11368"/>
                  <a:pt x="8757" y="11368"/>
                  <a:pt x="8757" y="11368"/>
                </a:cubicBezTo>
                <a:cubicBezTo>
                  <a:pt x="8757" y="11368"/>
                  <a:pt x="8757" y="10800"/>
                  <a:pt x="8757" y="10800"/>
                </a:cubicBezTo>
                <a:cubicBezTo>
                  <a:pt x="8757" y="10800"/>
                  <a:pt x="8757" y="10232"/>
                  <a:pt x="8757" y="10232"/>
                </a:cubicBezTo>
                <a:cubicBezTo>
                  <a:pt x="19265" y="568"/>
                  <a:pt x="19265" y="568"/>
                  <a:pt x="19265" y="568"/>
                </a:cubicBezTo>
                <a:cubicBezTo>
                  <a:pt x="19265" y="0"/>
                  <a:pt x="19849" y="0"/>
                  <a:pt x="19849" y="0"/>
                </a:cubicBezTo>
                <a:cubicBezTo>
                  <a:pt x="19849" y="0"/>
                  <a:pt x="20432" y="0"/>
                  <a:pt x="20432" y="568"/>
                </a:cubicBezTo>
                <a:cubicBezTo>
                  <a:pt x="21600" y="1137"/>
                  <a:pt x="21600" y="1137"/>
                  <a:pt x="21600" y="1137"/>
                </a:cubicBezTo>
                <a:cubicBezTo>
                  <a:pt x="21600" y="1705"/>
                  <a:pt x="21600" y="1705"/>
                  <a:pt x="21600" y="1705"/>
                </a:cubicBezTo>
                <a:cubicBezTo>
                  <a:pt x="21600" y="2274"/>
                  <a:pt x="21600" y="2274"/>
                  <a:pt x="21600" y="2274"/>
                </a:cubicBezTo>
                <a:cubicBezTo>
                  <a:pt x="12843" y="10800"/>
                  <a:pt x="12843" y="10800"/>
                  <a:pt x="12843" y="10800"/>
                </a:cubicBezTo>
                <a:cubicBezTo>
                  <a:pt x="21600" y="19326"/>
                  <a:pt x="21600" y="19326"/>
                  <a:pt x="21600" y="19326"/>
                </a:cubicBezTo>
                <a:cubicBezTo>
                  <a:pt x="21600" y="19326"/>
                  <a:pt x="21600" y="19895"/>
                  <a:pt x="21600" y="19895"/>
                </a:cubicBezTo>
                <a:cubicBezTo>
                  <a:pt x="21600" y="19895"/>
                  <a:pt x="21600" y="20463"/>
                  <a:pt x="21600" y="20463"/>
                </a:cubicBezTo>
                <a:close/>
              </a:path>
            </a:pathLst>
          </a:custGeom>
          <a:solidFill>
            <a:srgbClr val="002060"/>
          </a:solidFill>
          <a:ln>
            <a:solidFill>
              <a:srgbClr val="002060"/>
            </a:solidFill>
          </a:ln>
        </p:spPr>
        <p:style>
          <a:lnRef idx="1">
            <a:schemeClr val="accent4"/>
          </a:lnRef>
          <a:fillRef idx="3">
            <a:schemeClr val="accent4"/>
          </a:fillRef>
          <a:effectRef idx="2">
            <a:schemeClr val="accent4"/>
          </a:effectRef>
          <a:fontRef idx="minor">
            <a:schemeClr val="lt1"/>
          </a:fontRef>
        </p:style>
        <p:txBody>
          <a:bodyPr wrap="square" lIns="91438" tIns="91438" rIns="91438" bIns="91438"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4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02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25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750"/>
                            </p:stCondLst>
                            <p:childTnLst>
                              <p:par>
                                <p:cTn id="33" presetID="22" presetClass="entr" presetSubtype="2"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right)">
                                      <p:cBhvr>
                                        <p:cTn id="35" dur="500"/>
                                        <p:tgtEl>
                                          <p:spTgt spid="2"/>
                                        </p:tgtEl>
                                      </p:cBhvr>
                                    </p:animEffect>
                                  </p:childTnLst>
                                </p:cTn>
                              </p:par>
                              <p:par>
                                <p:cTn id="36" presetID="22" presetClass="entr" presetSubtype="2" fill="hold"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right)">
                                      <p:cBhvr>
                                        <p:cTn id="38" dur="500"/>
                                        <p:tgtEl>
                                          <p:spTgt spid="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right)">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wipe(right)">
                                      <p:cBhvr>
                                        <p:cTn id="48" dur="500"/>
                                        <p:tgtEl>
                                          <p:spTgt spid="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wipe(right)">
                                      <p:cBhvr>
                                        <p:cTn id="53" dur="500"/>
                                        <p:tgtEl>
                                          <p:spTgt spid="9">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9">
                                            <p:txEl>
                                              <p:pRg st="4" end="4"/>
                                            </p:txEl>
                                          </p:spTgt>
                                        </p:tgtEl>
                                        <p:attrNameLst>
                                          <p:attrName>style.visibility</p:attrName>
                                        </p:attrNameLst>
                                      </p:cBhvr>
                                      <p:to>
                                        <p:strVal val="visible"/>
                                      </p:to>
                                    </p:set>
                                    <p:animEffect transition="in" filter="wipe(right)">
                                      <p:cBhvr>
                                        <p:cTn id="58" dur="500"/>
                                        <p:tgtEl>
                                          <p:spTgt spid="9">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wipe(right)">
                                      <p:cBhvr>
                                        <p:cTn id="6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3" grpId="0"/>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Example: Smartphone</a:t>
            </a:r>
          </a:p>
        </p:txBody>
      </p:sp>
      <p:sp>
        <p:nvSpPr>
          <p:cNvPr id="6" name="TextBox 5">
            <a:extLst>
              <a:ext uri="{FF2B5EF4-FFF2-40B4-BE49-F238E27FC236}">
                <a16:creationId xmlns:a16="http://schemas.microsoft.com/office/drawing/2014/main" id="{BCBC5375-14DF-B848-8109-7DA1B474030E}"/>
              </a:ext>
            </a:extLst>
          </p:cNvPr>
          <p:cNvSpPr txBox="1"/>
          <p:nvPr/>
        </p:nvSpPr>
        <p:spPr>
          <a:xfrm>
            <a:off x="204717" y="1325499"/>
            <a:ext cx="10549719" cy="5078313"/>
          </a:xfrm>
          <a:prstGeom prst="rect">
            <a:avLst/>
          </a:prstGeom>
          <a:noFill/>
        </p:spPr>
        <p:txBody>
          <a:bodyPr wrap="square" rtlCol="0">
            <a:spAutoFit/>
          </a:bodyPr>
          <a:lstStyle/>
          <a:p>
            <a:r>
              <a:rPr lang="en-US" sz="3600" b="1" dirty="0"/>
              <a:t>Portability</a:t>
            </a:r>
            <a:r>
              <a:rPr lang="en-US" sz="3600" dirty="0"/>
              <a:t>: carry it anywhere you want</a:t>
            </a:r>
          </a:p>
          <a:p>
            <a:r>
              <a:rPr lang="en-US" sz="3600" b="1" dirty="0"/>
              <a:t>Miniaturization</a:t>
            </a:r>
            <a:r>
              <a:rPr lang="en-US" sz="3600" dirty="0"/>
              <a:t>: make it possible to build device to fit in your pocket</a:t>
            </a:r>
          </a:p>
          <a:p>
            <a:r>
              <a:rPr lang="en-US" sz="3600" b="1" dirty="0"/>
              <a:t>Connectivity</a:t>
            </a:r>
            <a:r>
              <a:rPr lang="en-US" sz="3600" dirty="0"/>
              <a:t>: Wi-Fi, LTE/4G, cellular, Bluetooth</a:t>
            </a:r>
          </a:p>
          <a:p>
            <a:r>
              <a:rPr lang="en-US" sz="3600" b="1" dirty="0"/>
              <a:t>Convergence</a:t>
            </a:r>
            <a:r>
              <a:rPr lang="en-US" sz="3600" dirty="0"/>
              <a:t>: phone, camera, gaming device, video streaming, audio player, reading </a:t>
            </a:r>
            <a:r>
              <a:rPr lang="mr-IN" sz="3600" dirty="0"/>
              <a:t>…</a:t>
            </a:r>
            <a:endParaRPr lang="en-US" sz="3600" dirty="0"/>
          </a:p>
          <a:p>
            <a:r>
              <a:rPr lang="en-US" sz="3600" b="1" dirty="0"/>
              <a:t>Applications</a:t>
            </a:r>
            <a:r>
              <a:rPr lang="en-US" sz="3600" dirty="0"/>
              <a:t>: “Rise of the Apps”</a:t>
            </a:r>
          </a:p>
          <a:p>
            <a:r>
              <a:rPr lang="en-US" sz="3600" b="1" dirty="0"/>
              <a:t>Digital Ecosystem</a:t>
            </a:r>
            <a:r>
              <a:rPr lang="en-US" sz="3600" dirty="0"/>
              <a:t>: social networks, distributed gaming, video streaming, work apps, </a:t>
            </a:r>
            <a:r>
              <a:rPr lang="mr-IN" sz="3600" dirty="0"/>
              <a:t>…</a:t>
            </a:r>
            <a:endParaRPr lang="en-US" sz="3600" dirty="0"/>
          </a:p>
        </p:txBody>
      </p:sp>
    </p:spTree>
    <p:extLst>
      <p:ext uri="{BB962C8B-B14F-4D97-AF65-F5344CB8AC3E}">
        <p14:creationId xmlns:p14="http://schemas.microsoft.com/office/powerpoint/2010/main" val="2215701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Smartphone Sale</a:t>
            </a:r>
          </a:p>
        </p:txBody>
      </p:sp>
      <p:pic>
        <p:nvPicPr>
          <p:cNvPr id="7" name="Picture 6">
            <a:extLst>
              <a:ext uri="{FF2B5EF4-FFF2-40B4-BE49-F238E27FC236}">
                <a16:creationId xmlns:a16="http://schemas.microsoft.com/office/drawing/2014/main" id="{FE52F6E0-5537-0341-A35B-0C91DA50FC9D}"/>
              </a:ext>
            </a:extLst>
          </p:cNvPr>
          <p:cNvPicPr>
            <a:picLocks noChangeAspect="1"/>
          </p:cNvPicPr>
          <p:nvPr/>
        </p:nvPicPr>
        <p:blipFill>
          <a:blip r:embed="rId2"/>
          <a:stretch>
            <a:fillRect/>
          </a:stretch>
        </p:blipFill>
        <p:spPr>
          <a:xfrm>
            <a:off x="2353588" y="1228570"/>
            <a:ext cx="7484824" cy="5612020"/>
          </a:xfrm>
          <a:prstGeom prst="rect">
            <a:avLst/>
          </a:prstGeom>
        </p:spPr>
      </p:pic>
    </p:spTree>
    <p:extLst>
      <p:ext uri="{BB962C8B-B14F-4D97-AF65-F5344CB8AC3E}">
        <p14:creationId xmlns:p14="http://schemas.microsoft.com/office/powerpoint/2010/main" val="1368645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Digital Health Trends</a:t>
            </a:r>
          </a:p>
        </p:txBody>
      </p:sp>
      <p:pic>
        <p:nvPicPr>
          <p:cNvPr id="6" name="Picture 5">
            <a:extLst>
              <a:ext uri="{FF2B5EF4-FFF2-40B4-BE49-F238E27FC236}">
                <a16:creationId xmlns:a16="http://schemas.microsoft.com/office/drawing/2014/main" id="{89E87088-A571-DD4E-A12F-F1FECA418FA5}"/>
              </a:ext>
            </a:extLst>
          </p:cNvPr>
          <p:cNvPicPr>
            <a:picLocks noChangeAspect="1"/>
          </p:cNvPicPr>
          <p:nvPr/>
        </p:nvPicPr>
        <p:blipFill>
          <a:blip r:embed="rId2"/>
          <a:stretch>
            <a:fillRect/>
          </a:stretch>
        </p:blipFill>
        <p:spPr>
          <a:xfrm>
            <a:off x="2417928" y="1316834"/>
            <a:ext cx="7356143" cy="5511342"/>
          </a:xfrm>
          <a:prstGeom prst="rect">
            <a:avLst/>
          </a:prstGeom>
        </p:spPr>
      </p:pic>
    </p:spTree>
    <p:extLst>
      <p:ext uri="{BB962C8B-B14F-4D97-AF65-F5344CB8AC3E}">
        <p14:creationId xmlns:p14="http://schemas.microsoft.com/office/powerpoint/2010/main" val="1893670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MOBILE COMPUTING DEVICES</a:t>
            </a:r>
          </a:p>
        </p:txBody>
      </p:sp>
      <p:pic>
        <p:nvPicPr>
          <p:cNvPr id="3" name="Picture 2">
            <a:extLst>
              <a:ext uri="{FF2B5EF4-FFF2-40B4-BE49-F238E27FC236}">
                <a16:creationId xmlns:a16="http://schemas.microsoft.com/office/drawing/2014/main" id="{F5333C92-5FD9-C542-9FB7-AC670088856A}"/>
              </a:ext>
            </a:extLst>
          </p:cNvPr>
          <p:cNvPicPr>
            <a:picLocks noChangeAspect="1"/>
          </p:cNvPicPr>
          <p:nvPr/>
        </p:nvPicPr>
        <p:blipFill>
          <a:blip r:embed="rId2"/>
          <a:stretch>
            <a:fillRect/>
          </a:stretch>
        </p:blipFill>
        <p:spPr>
          <a:xfrm>
            <a:off x="887105" y="1325499"/>
            <a:ext cx="9316966" cy="5392952"/>
          </a:xfrm>
          <a:prstGeom prst="rect">
            <a:avLst/>
          </a:prstGeom>
        </p:spPr>
      </p:pic>
    </p:spTree>
    <p:extLst>
      <p:ext uri="{BB962C8B-B14F-4D97-AF65-F5344CB8AC3E}">
        <p14:creationId xmlns:p14="http://schemas.microsoft.com/office/powerpoint/2010/main" val="507811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0"/>
            <a:ext cx="12192000" cy="1228570"/>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016190"/>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0" y="88264"/>
            <a:ext cx="12192000" cy="830997"/>
          </a:xfrm>
          <a:prstGeom prst="rect">
            <a:avLst/>
          </a:prstGeom>
          <a:noFill/>
        </p:spPr>
        <p:txBody>
          <a:bodyPr wrap="square" rtlCol="0">
            <a:spAutoFit/>
          </a:bodyPr>
          <a:lstStyle/>
          <a:p>
            <a:pPr algn="ctr"/>
            <a:r>
              <a:rPr lang="en-US" sz="4800" b="1" dirty="0">
                <a:solidFill>
                  <a:schemeClr val="bg1"/>
                </a:solidFill>
              </a:rPr>
              <a:t>MOBILE COMPUTING LIMITATIONS</a:t>
            </a:r>
          </a:p>
        </p:txBody>
      </p:sp>
      <p:sp>
        <p:nvSpPr>
          <p:cNvPr id="6" name="TextBox 5">
            <a:extLst>
              <a:ext uri="{FF2B5EF4-FFF2-40B4-BE49-F238E27FC236}">
                <a16:creationId xmlns:a16="http://schemas.microsoft.com/office/drawing/2014/main" id="{678258A2-FC2B-B947-9ED3-6D2E5030710F}"/>
              </a:ext>
            </a:extLst>
          </p:cNvPr>
          <p:cNvSpPr txBox="1"/>
          <p:nvPr/>
        </p:nvSpPr>
        <p:spPr>
          <a:xfrm>
            <a:off x="204717" y="1325499"/>
            <a:ext cx="11887199" cy="5016758"/>
          </a:xfrm>
          <a:prstGeom prst="rect">
            <a:avLst/>
          </a:prstGeom>
          <a:noFill/>
        </p:spPr>
        <p:txBody>
          <a:bodyPr wrap="square" rtlCol="0">
            <a:spAutoFit/>
          </a:bodyPr>
          <a:lstStyle/>
          <a:p>
            <a:r>
              <a:rPr lang="en-US" sz="3200" b="1" dirty="0"/>
              <a:t>Range &amp; Bandwidth: </a:t>
            </a:r>
            <a:r>
              <a:rPr lang="en-US" sz="3200" dirty="0"/>
              <a:t>Mobile Internet access is generally slower than direct cable connections,</a:t>
            </a:r>
          </a:p>
          <a:p>
            <a:r>
              <a:rPr lang="en-US" sz="3200" b="1" dirty="0"/>
              <a:t>Security standards: </a:t>
            </a:r>
            <a:r>
              <a:rPr lang="en-US" sz="3200" dirty="0"/>
              <a:t>When working mobile, one is dependent on public networks. </a:t>
            </a:r>
          </a:p>
          <a:p>
            <a:r>
              <a:rPr lang="en-US" sz="3200" b="1" dirty="0"/>
              <a:t>Power consumption: </a:t>
            </a:r>
            <a:r>
              <a:rPr lang="en-US" sz="3200" dirty="0"/>
              <a:t>rely entirely on battery power </a:t>
            </a:r>
            <a:r>
              <a:rPr lang="en-US" sz="3200" b="1" dirty="0"/>
              <a:t>Transmission interferences: </a:t>
            </a:r>
            <a:r>
              <a:rPr lang="en-US" sz="3200" dirty="0"/>
              <a:t>Weather, and the range from the nearest signal point can all interfere with signal reception. </a:t>
            </a:r>
            <a:r>
              <a:rPr lang="en-US" sz="3200" b="1" dirty="0"/>
              <a:t>Potential health hazards: </a:t>
            </a:r>
            <a:r>
              <a:rPr lang="en-US" sz="3200" dirty="0"/>
              <a:t>more likely to be involved in traffic accidents. </a:t>
            </a:r>
          </a:p>
          <a:p>
            <a:r>
              <a:rPr lang="en-US" sz="3200" b="1" dirty="0"/>
              <a:t>Human interface with device: </a:t>
            </a:r>
            <a:r>
              <a:rPr lang="en-US" sz="3200" dirty="0"/>
              <a:t>Screens and keyboards tend to be small, which may make them hard to use.</a:t>
            </a:r>
          </a:p>
        </p:txBody>
      </p:sp>
    </p:spTree>
    <p:extLst>
      <p:ext uri="{BB962C8B-B14F-4D97-AF65-F5344CB8AC3E}">
        <p14:creationId xmlns:p14="http://schemas.microsoft.com/office/powerpoint/2010/main" val="2374338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3" name="Picture 2">
            <a:extLst>
              <a:ext uri="{FF2B5EF4-FFF2-40B4-BE49-F238E27FC236}">
                <a16:creationId xmlns:a16="http://schemas.microsoft.com/office/drawing/2014/main" id="{9C2C673A-7E73-7749-8056-C918C4A19C7E}"/>
              </a:ext>
            </a:extLst>
          </p:cNvPr>
          <p:cNvPicPr>
            <a:picLocks noChangeAspect="1"/>
          </p:cNvPicPr>
          <p:nvPr/>
        </p:nvPicPr>
        <p:blipFill>
          <a:blip r:embed="rId2"/>
          <a:stretch>
            <a:fillRect/>
          </a:stretch>
        </p:blipFill>
        <p:spPr>
          <a:xfrm>
            <a:off x="3124580" y="1069535"/>
            <a:ext cx="3663671" cy="5668890"/>
          </a:xfrm>
          <a:prstGeom prst="rect">
            <a:avLst/>
          </a:prstGeom>
        </p:spPr>
      </p:pic>
    </p:spTree>
    <p:extLst>
      <p:ext uri="{BB962C8B-B14F-4D97-AF65-F5344CB8AC3E}">
        <p14:creationId xmlns:p14="http://schemas.microsoft.com/office/powerpoint/2010/main" val="16021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0" name="Rectangle: Rounded Corners 15">
            <a:extLst>
              <a:ext uri="{FF2B5EF4-FFF2-40B4-BE49-F238E27FC236}">
                <a16:creationId xmlns:a16="http://schemas.microsoft.com/office/drawing/2014/main" id="{ECEE81B9-C8DF-BA48-AFB8-4634229A390D}"/>
              </a:ext>
            </a:extLst>
          </p:cNvPr>
          <p:cNvSpPr/>
          <p:nvPr/>
        </p:nvSpPr>
        <p:spPr>
          <a:xfrm>
            <a:off x="839887" y="114157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4CAD0487-7DBA-6E45-9ADA-B2CF2C3C96F8}"/>
              </a:ext>
            </a:extLst>
          </p:cNvPr>
          <p:cNvSpPr/>
          <p:nvPr/>
        </p:nvSpPr>
        <p:spPr>
          <a:xfrm>
            <a:off x="1630694" y="111461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Application </a:t>
            </a:r>
            <a:r>
              <a:rPr lang="en-US" sz="3000" b="1" dirty="0">
                <a:solidFill>
                  <a:srgbClr val="FFFF00"/>
                </a:solidFill>
                <a:ea typeface="Lato Heavy" panose="020B0604020202020204" charset="0"/>
                <a:cs typeface="Segoe UI" panose="020B0502040204020203" pitchFamily="34" charset="0"/>
              </a:rPr>
              <a:t>Framework</a:t>
            </a:r>
          </a:p>
        </p:txBody>
      </p:sp>
      <p:sp>
        <p:nvSpPr>
          <p:cNvPr id="16" name="Rectangle 15">
            <a:extLst>
              <a:ext uri="{FF2B5EF4-FFF2-40B4-BE49-F238E27FC236}">
                <a16:creationId xmlns:a16="http://schemas.microsoft.com/office/drawing/2014/main" id="{9A419350-2A80-304A-85E4-0DFA504F504B}"/>
              </a:ext>
            </a:extLst>
          </p:cNvPr>
          <p:cNvSpPr/>
          <p:nvPr/>
        </p:nvSpPr>
        <p:spPr>
          <a:xfrm>
            <a:off x="1235290" y="1899484"/>
            <a:ext cx="9976661" cy="2400657"/>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The application framework is used most often by application developers. As a hardware developer, you should be aware of developer APIs as many map directly to the underlying HAL (Hardware Abstraction Layer) interfaces and can provide helpful information about implementing drivers.</a:t>
            </a:r>
          </a:p>
        </p:txBody>
      </p:sp>
    </p:spTree>
    <p:extLst>
      <p:ext uri="{BB962C8B-B14F-4D97-AF65-F5344CB8AC3E}">
        <p14:creationId xmlns:p14="http://schemas.microsoft.com/office/powerpoint/2010/main" val="415161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0" grpId="0" animBg="1"/>
      <p:bldP spid="11"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0" name="Rectangle: Rounded Corners 15">
            <a:extLst>
              <a:ext uri="{FF2B5EF4-FFF2-40B4-BE49-F238E27FC236}">
                <a16:creationId xmlns:a16="http://schemas.microsoft.com/office/drawing/2014/main" id="{ECEE81B9-C8DF-BA48-AFB8-4634229A390D}"/>
              </a:ext>
            </a:extLst>
          </p:cNvPr>
          <p:cNvSpPr/>
          <p:nvPr/>
        </p:nvSpPr>
        <p:spPr>
          <a:xfrm>
            <a:off x="839887" y="114157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4CAD0487-7DBA-6E45-9ADA-B2CF2C3C96F8}"/>
              </a:ext>
            </a:extLst>
          </p:cNvPr>
          <p:cNvSpPr/>
          <p:nvPr/>
        </p:nvSpPr>
        <p:spPr>
          <a:xfrm>
            <a:off x="1630694" y="111461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Binder IPC</a:t>
            </a:r>
            <a:endParaRPr lang="en-US" sz="3000" b="1" dirty="0">
              <a:solidFill>
                <a:srgbClr val="FFFF00"/>
              </a:solidFill>
              <a:ea typeface="Lato Heavy" panose="020B0604020202020204" charset="0"/>
              <a:cs typeface="Segoe UI" panose="020B0502040204020203" pitchFamily="34" charset="0"/>
            </a:endParaRPr>
          </a:p>
        </p:txBody>
      </p:sp>
      <p:sp>
        <p:nvSpPr>
          <p:cNvPr id="16" name="Rectangle 15">
            <a:extLst>
              <a:ext uri="{FF2B5EF4-FFF2-40B4-BE49-F238E27FC236}">
                <a16:creationId xmlns:a16="http://schemas.microsoft.com/office/drawing/2014/main" id="{9A419350-2A80-304A-85E4-0DFA504F504B}"/>
              </a:ext>
            </a:extLst>
          </p:cNvPr>
          <p:cNvSpPr/>
          <p:nvPr/>
        </p:nvSpPr>
        <p:spPr>
          <a:xfrm>
            <a:off x="1235290" y="1899484"/>
            <a:ext cx="9976661" cy="3323987"/>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The Binder Inter-Process Communication (IPC) mechanism allows the application framework to cross process boundaries and call into the Android system services code. This enables high level framework APIs to interact with Android system services. At the application framework level, this communication is hidden from the developer and things appear to "just work".</a:t>
            </a:r>
          </a:p>
        </p:txBody>
      </p:sp>
    </p:spTree>
    <p:extLst>
      <p:ext uri="{BB962C8B-B14F-4D97-AF65-F5344CB8AC3E}">
        <p14:creationId xmlns:p14="http://schemas.microsoft.com/office/powerpoint/2010/main" val="79967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0" grpId="0" animBg="1"/>
      <p:bldP spid="11"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0" name="Rectangle: Rounded Corners 15">
            <a:extLst>
              <a:ext uri="{FF2B5EF4-FFF2-40B4-BE49-F238E27FC236}">
                <a16:creationId xmlns:a16="http://schemas.microsoft.com/office/drawing/2014/main" id="{ECEE81B9-C8DF-BA48-AFB8-4634229A390D}"/>
              </a:ext>
            </a:extLst>
          </p:cNvPr>
          <p:cNvSpPr/>
          <p:nvPr/>
        </p:nvSpPr>
        <p:spPr>
          <a:xfrm>
            <a:off x="839887" y="114157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4CAD0487-7DBA-6E45-9ADA-B2CF2C3C96F8}"/>
              </a:ext>
            </a:extLst>
          </p:cNvPr>
          <p:cNvSpPr/>
          <p:nvPr/>
        </p:nvSpPr>
        <p:spPr>
          <a:xfrm>
            <a:off x="1630694" y="111461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System services</a:t>
            </a:r>
            <a:endParaRPr lang="en-US" sz="3000" b="1" dirty="0">
              <a:solidFill>
                <a:srgbClr val="FFFF00"/>
              </a:solidFill>
              <a:ea typeface="Lato Heavy" panose="020B0604020202020204" charset="0"/>
              <a:cs typeface="Segoe UI" panose="020B0502040204020203" pitchFamily="34" charset="0"/>
            </a:endParaRPr>
          </a:p>
        </p:txBody>
      </p:sp>
      <p:sp>
        <p:nvSpPr>
          <p:cNvPr id="16" name="Rectangle 15">
            <a:extLst>
              <a:ext uri="{FF2B5EF4-FFF2-40B4-BE49-F238E27FC236}">
                <a16:creationId xmlns:a16="http://schemas.microsoft.com/office/drawing/2014/main" id="{9A419350-2A80-304A-85E4-0DFA504F504B}"/>
              </a:ext>
            </a:extLst>
          </p:cNvPr>
          <p:cNvSpPr/>
          <p:nvPr/>
        </p:nvSpPr>
        <p:spPr>
          <a:xfrm>
            <a:off x="1235290" y="1899484"/>
            <a:ext cx="9976661" cy="3785652"/>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System services are modular, focused components such as Window Manager, Search Service, or Notification Manager. Functionality exposed by application framework APIs communicates with system services to access the underlying hardware. Android includes two groups of services: system (such as Window Manager and Notification Manager) and media (services involved in playing and recording media).</a:t>
            </a:r>
          </a:p>
        </p:txBody>
      </p:sp>
    </p:spTree>
    <p:extLst>
      <p:ext uri="{BB962C8B-B14F-4D97-AF65-F5344CB8AC3E}">
        <p14:creationId xmlns:p14="http://schemas.microsoft.com/office/powerpoint/2010/main" val="39725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0" grpId="0" animBg="1"/>
      <p:bldP spid="11"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0" name="Rectangle: Rounded Corners 15">
            <a:extLst>
              <a:ext uri="{FF2B5EF4-FFF2-40B4-BE49-F238E27FC236}">
                <a16:creationId xmlns:a16="http://schemas.microsoft.com/office/drawing/2014/main" id="{ECEE81B9-C8DF-BA48-AFB8-4634229A390D}"/>
              </a:ext>
            </a:extLst>
          </p:cNvPr>
          <p:cNvSpPr/>
          <p:nvPr/>
        </p:nvSpPr>
        <p:spPr>
          <a:xfrm>
            <a:off x="839887" y="114157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4CAD0487-7DBA-6E45-9ADA-B2CF2C3C96F8}"/>
              </a:ext>
            </a:extLst>
          </p:cNvPr>
          <p:cNvSpPr/>
          <p:nvPr/>
        </p:nvSpPr>
        <p:spPr>
          <a:xfrm>
            <a:off x="1630694" y="111461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HAL</a:t>
            </a:r>
            <a:endParaRPr lang="en-US" sz="3000" b="1" dirty="0">
              <a:solidFill>
                <a:srgbClr val="FFFF00"/>
              </a:solidFill>
              <a:ea typeface="Lato Heavy" panose="020B0604020202020204" charset="0"/>
              <a:cs typeface="Segoe UI" panose="020B0502040204020203" pitchFamily="34" charset="0"/>
            </a:endParaRPr>
          </a:p>
        </p:txBody>
      </p:sp>
      <p:sp>
        <p:nvSpPr>
          <p:cNvPr id="16" name="Rectangle 15">
            <a:extLst>
              <a:ext uri="{FF2B5EF4-FFF2-40B4-BE49-F238E27FC236}">
                <a16:creationId xmlns:a16="http://schemas.microsoft.com/office/drawing/2014/main" id="{9A419350-2A80-304A-85E4-0DFA504F504B}"/>
              </a:ext>
            </a:extLst>
          </p:cNvPr>
          <p:cNvSpPr/>
          <p:nvPr/>
        </p:nvSpPr>
        <p:spPr>
          <a:xfrm>
            <a:off x="1235290" y="1899484"/>
            <a:ext cx="9976661" cy="3323987"/>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A HAL (Hardware abstraction layer)  defines a standard interface for hardware vendors to implement, which enables Android to be agnostic about lower-level driver implementations. Using a HAL allows you to implement functionality without affecting or modifying the higher level system. HAL implementations are packaged into modules and loaded by the Android system at the appropriate time</a:t>
            </a:r>
          </a:p>
        </p:txBody>
      </p:sp>
    </p:spTree>
    <p:extLst>
      <p:ext uri="{BB962C8B-B14F-4D97-AF65-F5344CB8AC3E}">
        <p14:creationId xmlns:p14="http://schemas.microsoft.com/office/powerpoint/2010/main" val="24566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0" grpId="0" animBg="1"/>
      <p:bldP spid="11"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78C4D-B794-7342-AB63-92D217E63D94}"/>
              </a:ext>
            </a:extLst>
          </p:cNvPr>
          <p:cNvSpPr/>
          <p:nvPr/>
        </p:nvSpPr>
        <p:spPr>
          <a:xfrm>
            <a:off x="1324620" y="2446688"/>
            <a:ext cx="9620860" cy="378565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5BEB9E23-7C56-F546-9E19-3F85E3B9C633}"/>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to Achieve BIG Goals in Life</a:t>
            </a:r>
            <a:endParaRPr lang="en-US" dirty="0"/>
          </a:p>
        </p:txBody>
      </p:sp>
      <p:cxnSp>
        <p:nvCxnSpPr>
          <p:cNvPr id="4" name="Straight Connector 3">
            <a:extLst>
              <a:ext uri="{FF2B5EF4-FFF2-40B4-BE49-F238E27FC236}">
                <a16:creationId xmlns:a16="http://schemas.microsoft.com/office/drawing/2014/main" id="{BD5A1F60-D675-6147-BF6D-A2178D3696E8}"/>
              </a:ext>
            </a:extLst>
          </p:cNvPr>
          <p:cNvCxnSpPr>
            <a:cxnSpLocks/>
          </p:cNvCxnSpPr>
          <p:nvPr/>
        </p:nvCxnSpPr>
        <p:spPr>
          <a:xfrm flipV="1">
            <a:off x="947191" y="1028033"/>
            <a:ext cx="7010947" cy="1"/>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BB364F0-58AA-2941-88A9-E0E8E826D24B}"/>
              </a:ext>
            </a:extLst>
          </p:cNvPr>
          <p:cNvSpPr/>
          <p:nvPr/>
        </p:nvSpPr>
        <p:spPr>
          <a:xfrm>
            <a:off x="1629007" y="2504504"/>
            <a:ext cx="8529406" cy="3785652"/>
          </a:xfrm>
          <a:prstGeom prst="rect">
            <a:avLst/>
          </a:prstGeom>
          <a:effectLst/>
        </p:spPr>
        <p:txBody>
          <a:bodyPr wrap="square">
            <a:spAutoFit/>
          </a:bodyPr>
          <a:lstStyle/>
          <a:p>
            <a:pPr marL="742746" lvl="1" indent="-285750">
              <a:buFont typeface="Wingdings" panose="05000000000000000000" pitchFamily="2" charset="2"/>
              <a:buChar char="q"/>
            </a:pPr>
            <a:r>
              <a:rPr lang="en-US" sz="2400" b="1" dirty="0"/>
              <a:t>M</a:t>
            </a:r>
            <a:r>
              <a:rPr lang="en-GB" sz="2400" b="1" dirty="0" err="1"/>
              <a:t>ake</a:t>
            </a:r>
            <a:r>
              <a:rPr lang="en-GB" sz="2400" b="1" dirty="0"/>
              <a:t> a </a:t>
            </a:r>
            <a:r>
              <a:rPr lang="en-GB" sz="2400" b="1" dirty="0">
                <a:solidFill>
                  <a:srgbClr val="C00000"/>
                </a:solidFill>
              </a:rPr>
              <a:t>Schedule</a:t>
            </a:r>
            <a:r>
              <a:rPr lang="en-GB" sz="2400" b="1" dirty="0"/>
              <a:t> of </a:t>
            </a:r>
            <a:r>
              <a:rPr lang="en-GB" sz="2400" b="1" dirty="0">
                <a:solidFill>
                  <a:srgbClr val="C00000"/>
                </a:solidFill>
              </a:rPr>
              <a:t>24 Hours </a:t>
            </a:r>
            <a:r>
              <a:rPr lang="en-GB" sz="2400" b="1" dirty="0"/>
              <a:t>with a </a:t>
            </a:r>
            <a:r>
              <a:rPr lang="en-GB" sz="2400" b="1" dirty="0">
                <a:solidFill>
                  <a:srgbClr val="C00000"/>
                </a:solidFill>
              </a:rPr>
              <a:t>focus</a:t>
            </a:r>
            <a:r>
              <a:rPr lang="en-GB" sz="2400" b="1" dirty="0"/>
              <a:t> on </a:t>
            </a:r>
            <a:r>
              <a:rPr lang="en-GB" sz="2400" b="1" dirty="0">
                <a:solidFill>
                  <a:srgbClr val="C00000"/>
                </a:solidFill>
              </a:rPr>
              <a:t>Five</a:t>
            </a:r>
            <a:r>
              <a:rPr lang="en-GB" sz="2400" b="1" dirty="0"/>
              <a:t> main </a:t>
            </a:r>
            <a:r>
              <a:rPr lang="en-GB" sz="2400" b="1" dirty="0">
                <a:solidFill>
                  <a:srgbClr val="C00000"/>
                </a:solidFill>
              </a:rPr>
              <a:t>components </a:t>
            </a:r>
            <a:r>
              <a:rPr lang="en-GB" sz="2400" b="1" dirty="0"/>
              <a:t>of </a:t>
            </a:r>
            <a:r>
              <a:rPr lang="en-GB" sz="2400" b="1" dirty="0">
                <a:solidFill>
                  <a:srgbClr val="C00000"/>
                </a:solidFill>
              </a:rPr>
              <a:t>Human Life</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Health</a:t>
            </a:r>
            <a:endParaRPr lang="en-US" dirty="0">
              <a:solidFill>
                <a:srgbClr val="C00000"/>
              </a:solidFill>
            </a:endParaRPr>
          </a:p>
          <a:p>
            <a:pPr marL="1656732" lvl="3" indent="-285750">
              <a:buFont typeface="Courier New" panose="02070309020205020404" pitchFamily="49" charset="0"/>
              <a:buChar char="o"/>
            </a:pPr>
            <a:r>
              <a:rPr lang="en-GB" sz="2400" b="1" dirty="0"/>
              <a:t>Physical Health</a:t>
            </a:r>
            <a:endParaRPr lang="en-US" dirty="0"/>
          </a:p>
          <a:p>
            <a:pPr marL="1656732" lvl="3" indent="-285750">
              <a:buFont typeface="Courier New" panose="02070309020205020404" pitchFamily="49" charset="0"/>
              <a:buChar char="o"/>
            </a:pPr>
            <a:r>
              <a:rPr lang="en-GB" sz="2400" b="1" dirty="0"/>
              <a:t>Mental Health</a:t>
            </a:r>
            <a:endParaRPr lang="en-US" dirty="0"/>
          </a:p>
          <a:p>
            <a:pPr marL="1656732" lvl="3" indent="-285750">
              <a:buFont typeface="Courier New" panose="02070309020205020404" pitchFamily="49" charset="0"/>
              <a:buChar char="o"/>
            </a:pPr>
            <a:r>
              <a:rPr lang="en-GB" sz="2400" b="1" dirty="0"/>
              <a:t>Social Health</a:t>
            </a:r>
            <a:endParaRPr lang="en-US" dirty="0"/>
          </a:p>
          <a:p>
            <a:pPr marL="1256889" lvl="2" indent="-342900">
              <a:buFont typeface="Arial" panose="020B0604020202020204" pitchFamily="34" charset="0"/>
              <a:buChar char="•"/>
            </a:pPr>
            <a:r>
              <a:rPr lang="en-GB" sz="2400" b="1" dirty="0">
                <a:solidFill>
                  <a:srgbClr val="C00000"/>
                </a:solidFill>
              </a:rPr>
              <a:t>Spirituality </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Work</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Family</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Friends</a:t>
            </a:r>
            <a:endParaRPr lang="en-US" dirty="0">
              <a:solidFill>
                <a:srgbClr val="C00000"/>
              </a:solidFill>
            </a:endParaRPr>
          </a:p>
        </p:txBody>
      </p:sp>
      <p:sp>
        <p:nvSpPr>
          <p:cNvPr id="6" name="Rectangle: Rounded Corners 15">
            <a:extLst>
              <a:ext uri="{FF2B5EF4-FFF2-40B4-BE49-F238E27FC236}">
                <a16:creationId xmlns:a16="http://schemas.microsoft.com/office/drawing/2014/main" id="{A431D1E4-5FCA-E847-94D1-DD06E4010471}"/>
              </a:ext>
            </a:extLst>
          </p:cNvPr>
          <p:cNvSpPr/>
          <p:nvPr/>
        </p:nvSpPr>
        <p:spPr>
          <a:xfrm>
            <a:off x="838200" y="114366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0CFB3F14-4B77-FE4F-9894-C0DC33C2FB72}"/>
              </a:ext>
            </a:extLst>
          </p:cNvPr>
          <p:cNvSpPr/>
          <p:nvPr/>
        </p:nvSpPr>
        <p:spPr>
          <a:xfrm>
            <a:off x="1629007" y="1116709"/>
            <a:ext cx="6586306"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Balanced Life is Ideal Life 😊</a:t>
            </a:r>
          </a:p>
        </p:txBody>
      </p:sp>
      <p:grpSp>
        <p:nvGrpSpPr>
          <p:cNvPr id="8" name="Google Shape;4529;p36">
            <a:extLst>
              <a:ext uri="{FF2B5EF4-FFF2-40B4-BE49-F238E27FC236}">
                <a16:creationId xmlns:a16="http://schemas.microsoft.com/office/drawing/2014/main" id="{B4BE4324-2F1B-B041-9422-65A07A9FFA72}"/>
              </a:ext>
            </a:extLst>
          </p:cNvPr>
          <p:cNvGrpSpPr/>
          <p:nvPr/>
        </p:nvGrpSpPr>
        <p:grpSpPr>
          <a:xfrm>
            <a:off x="1115399" y="1228512"/>
            <a:ext cx="456518" cy="386255"/>
            <a:chOff x="-60988625" y="3740800"/>
            <a:chExt cx="316650" cy="310350"/>
          </a:xfrm>
          <a:solidFill>
            <a:schemeClr val="bg1"/>
          </a:solidFill>
        </p:grpSpPr>
        <p:sp>
          <p:nvSpPr>
            <p:cNvPr id="9" name="Google Shape;4530;p36">
              <a:extLst>
                <a:ext uri="{FF2B5EF4-FFF2-40B4-BE49-F238E27FC236}">
                  <a16:creationId xmlns:a16="http://schemas.microsoft.com/office/drawing/2014/main" id="{C772D7F5-F555-1C4C-B69E-6F25F03851B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0" name="Google Shape;4531;p36">
              <a:extLst>
                <a:ext uri="{FF2B5EF4-FFF2-40B4-BE49-F238E27FC236}">
                  <a16:creationId xmlns:a16="http://schemas.microsoft.com/office/drawing/2014/main" id="{1D98F59E-3A4B-ED4F-B52F-B850F03EA559}"/>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1" name="Google Shape;4532;p36">
              <a:extLst>
                <a:ext uri="{FF2B5EF4-FFF2-40B4-BE49-F238E27FC236}">
                  <a16:creationId xmlns:a16="http://schemas.microsoft.com/office/drawing/2014/main" id="{0AEE5746-92AD-2348-A0BB-8EB4B1F8ECB7}"/>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2" name="Rectangle: Rounded Corners 15">
            <a:extLst>
              <a:ext uri="{FF2B5EF4-FFF2-40B4-BE49-F238E27FC236}">
                <a16:creationId xmlns:a16="http://schemas.microsoft.com/office/drawing/2014/main" id="{C077CA6D-9D07-3A43-BF9C-69ACB2468CB9}"/>
              </a:ext>
            </a:extLst>
          </p:cNvPr>
          <p:cNvSpPr/>
          <p:nvPr/>
        </p:nvSpPr>
        <p:spPr>
          <a:xfrm>
            <a:off x="838200" y="1785021"/>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76F65F49-030D-5F4E-B933-302E6854CB4C}"/>
              </a:ext>
            </a:extLst>
          </p:cNvPr>
          <p:cNvSpPr/>
          <p:nvPr/>
        </p:nvSpPr>
        <p:spPr>
          <a:xfrm>
            <a:off x="1629007" y="1758064"/>
            <a:ext cx="4700441"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To </a:t>
            </a:r>
            <a:r>
              <a:rPr lang="en-US" sz="3000" b="1" dirty="0">
                <a:solidFill>
                  <a:srgbClr val="FFFF00"/>
                </a:solidFill>
                <a:ea typeface="Lato Heavy" panose="020B0604020202020204" charset="0"/>
                <a:cs typeface="Segoe UI" panose="020B0502040204020203" pitchFamily="34" charset="0"/>
              </a:rPr>
              <a:t>achieve BIG Goals </a:t>
            </a:r>
            <a:r>
              <a:rPr lang="en-US" sz="3000" b="1" dirty="0">
                <a:solidFill>
                  <a:prstClr val="white"/>
                </a:solidFill>
                <a:ea typeface="Lato Heavy" panose="020B0604020202020204" charset="0"/>
                <a:cs typeface="Segoe UI" panose="020B0502040204020203" pitchFamily="34" charset="0"/>
              </a:rPr>
              <a:t>in Life</a:t>
            </a:r>
          </a:p>
        </p:txBody>
      </p:sp>
      <p:grpSp>
        <p:nvGrpSpPr>
          <p:cNvPr id="14" name="Google Shape;4529;p36">
            <a:extLst>
              <a:ext uri="{FF2B5EF4-FFF2-40B4-BE49-F238E27FC236}">
                <a16:creationId xmlns:a16="http://schemas.microsoft.com/office/drawing/2014/main" id="{88F137FB-7962-584B-927B-8F942C0EA62E}"/>
              </a:ext>
            </a:extLst>
          </p:cNvPr>
          <p:cNvGrpSpPr/>
          <p:nvPr/>
        </p:nvGrpSpPr>
        <p:grpSpPr>
          <a:xfrm>
            <a:off x="1115399" y="1869867"/>
            <a:ext cx="456518" cy="386255"/>
            <a:chOff x="-60988625" y="3740800"/>
            <a:chExt cx="316650" cy="310350"/>
          </a:xfrm>
          <a:solidFill>
            <a:schemeClr val="bg1"/>
          </a:solidFill>
        </p:grpSpPr>
        <p:sp>
          <p:nvSpPr>
            <p:cNvPr id="15" name="Google Shape;4530;p36">
              <a:extLst>
                <a:ext uri="{FF2B5EF4-FFF2-40B4-BE49-F238E27FC236}">
                  <a16:creationId xmlns:a16="http://schemas.microsoft.com/office/drawing/2014/main" id="{D0C920A4-F0D4-964B-8EA5-A0B4E3A508B3}"/>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6" name="Google Shape;4531;p36">
              <a:extLst>
                <a:ext uri="{FF2B5EF4-FFF2-40B4-BE49-F238E27FC236}">
                  <a16:creationId xmlns:a16="http://schemas.microsoft.com/office/drawing/2014/main" id="{78E9E288-4918-9740-9908-DDD7462ED79D}"/>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7" name="Google Shape;4532;p36">
              <a:extLst>
                <a:ext uri="{FF2B5EF4-FFF2-40B4-BE49-F238E27FC236}">
                  <a16:creationId xmlns:a16="http://schemas.microsoft.com/office/drawing/2014/main" id="{33A92A92-2DE7-6843-9091-6803314019A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5252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wipe(left)">
                                      <p:cBhvr>
                                        <p:cTn id="44" dur="500"/>
                                        <p:tgtEl>
                                          <p:spTgt spid="5">
                                            <p:txEl>
                                              <p:pRg st="0" end="0"/>
                                            </p:txEl>
                                          </p:spTgt>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wipe(left)">
                                      <p:cBhvr>
                                        <p:cTn id="48" dur="500"/>
                                        <p:tgtEl>
                                          <p:spTgt spid="5">
                                            <p:txEl>
                                              <p:pRg st="1" end="1"/>
                                            </p:txEl>
                                          </p:spTgt>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left)">
                                      <p:cBhvr>
                                        <p:cTn id="52" dur="500"/>
                                        <p:tgtEl>
                                          <p:spTgt spid="5">
                                            <p:txEl>
                                              <p:pRg st="2" end="2"/>
                                            </p:txEl>
                                          </p:spTgt>
                                        </p:tgtEl>
                                      </p:cBhvr>
                                    </p:animEffect>
                                  </p:childTnLst>
                                </p:cTn>
                              </p:par>
                            </p:childTnLst>
                          </p:cTn>
                        </p:par>
                        <p:par>
                          <p:cTn id="53" fill="hold">
                            <p:stCondLst>
                              <p:cond delay="3500"/>
                            </p:stCondLst>
                            <p:childTnLst>
                              <p:par>
                                <p:cTn id="54" presetID="22" presetClass="entr" presetSubtype="8" fill="hold" nodeType="after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left)">
                                      <p:cBhvr>
                                        <p:cTn id="56" dur="500"/>
                                        <p:tgtEl>
                                          <p:spTgt spid="5">
                                            <p:txEl>
                                              <p:pRg st="3" end="3"/>
                                            </p:txEl>
                                          </p:spTgt>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
                                            <p:txEl>
                                              <p:pRg st="4" end="4"/>
                                            </p:txEl>
                                          </p:spTgt>
                                        </p:tgtEl>
                                        <p:attrNameLst>
                                          <p:attrName>style.visibility</p:attrName>
                                        </p:attrNameLst>
                                      </p:cBhvr>
                                      <p:to>
                                        <p:strVal val="visible"/>
                                      </p:to>
                                    </p:set>
                                    <p:animEffect transition="in" filter="wipe(left)">
                                      <p:cBhvr>
                                        <p:cTn id="60" dur="500"/>
                                        <p:tgtEl>
                                          <p:spTgt spid="5">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animEffect transition="in" filter="wipe(left)">
                                      <p:cBhvr>
                                        <p:cTn id="65" dur="500"/>
                                        <p:tgtEl>
                                          <p:spTgt spid="5">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
                                            <p:txEl>
                                              <p:pRg st="6" end="6"/>
                                            </p:txEl>
                                          </p:spTgt>
                                        </p:tgtEl>
                                        <p:attrNameLst>
                                          <p:attrName>style.visibility</p:attrName>
                                        </p:attrNameLst>
                                      </p:cBhvr>
                                      <p:to>
                                        <p:strVal val="visible"/>
                                      </p:to>
                                    </p:set>
                                    <p:animEffect transition="in" filter="wipe(left)">
                                      <p:cBhvr>
                                        <p:cTn id="70" dur="500"/>
                                        <p:tgtEl>
                                          <p:spTgt spid="5">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5">
                                            <p:txEl>
                                              <p:pRg st="7" end="7"/>
                                            </p:txEl>
                                          </p:spTgt>
                                        </p:tgtEl>
                                        <p:attrNameLst>
                                          <p:attrName>style.visibility</p:attrName>
                                        </p:attrNameLst>
                                      </p:cBhvr>
                                      <p:to>
                                        <p:strVal val="visible"/>
                                      </p:to>
                                    </p:set>
                                    <p:animEffect transition="in" filter="wipe(left)">
                                      <p:cBhvr>
                                        <p:cTn id="75" dur="500"/>
                                        <p:tgtEl>
                                          <p:spTgt spid="5">
                                            <p:txEl>
                                              <p:pRg st="7" end="7"/>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5">
                                            <p:txEl>
                                              <p:pRg st="8" end="8"/>
                                            </p:txEl>
                                          </p:spTgt>
                                        </p:tgtEl>
                                        <p:attrNameLst>
                                          <p:attrName>style.visibility</p:attrName>
                                        </p:attrNameLst>
                                      </p:cBhvr>
                                      <p:to>
                                        <p:strVal val="visible"/>
                                      </p:to>
                                    </p:set>
                                    <p:animEffect transition="in" filter="wipe(left)">
                                      <p:cBhvr>
                                        <p:cTn id="8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P spid="12" grpId="0" animBg="1"/>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Android  </a:t>
            </a:r>
            <a:r>
              <a:rPr lang="en-US" sz="3000" b="1" dirty="0">
                <a:solidFill>
                  <a:srgbClr val="FFFF00"/>
                </a:solidFill>
                <a:ea typeface="Lato Heavy" panose="020B0604020202020204" charset="0"/>
                <a:cs typeface="Segoe UI" panose="020B0502040204020203" pitchFamily="34" charset="0"/>
              </a:rPr>
              <a:t>Architecture</a:t>
            </a:r>
            <a:r>
              <a:rPr lang="en-US" sz="3000" b="1" dirty="0">
                <a:solidFill>
                  <a:prstClr val="white"/>
                </a:solidFill>
                <a:ea typeface="Lato Heavy" panose="020B0604020202020204" charset="0"/>
                <a:cs typeface="Segoe UI" panose="020B0502040204020203" pitchFamily="34" charset="0"/>
              </a:rPr>
              <a:t> </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0" name="Rectangle: Rounded Corners 15">
            <a:extLst>
              <a:ext uri="{FF2B5EF4-FFF2-40B4-BE49-F238E27FC236}">
                <a16:creationId xmlns:a16="http://schemas.microsoft.com/office/drawing/2014/main" id="{ECEE81B9-C8DF-BA48-AFB8-4634229A390D}"/>
              </a:ext>
            </a:extLst>
          </p:cNvPr>
          <p:cNvSpPr/>
          <p:nvPr/>
        </p:nvSpPr>
        <p:spPr>
          <a:xfrm>
            <a:off x="839887" y="114157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4CAD0487-7DBA-6E45-9ADA-B2CF2C3C96F8}"/>
              </a:ext>
            </a:extLst>
          </p:cNvPr>
          <p:cNvSpPr/>
          <p:nvPr/>
        </p:nvSpPr>
        <p:spPr>
          <a:xfrm>
            <a:off x="1630694" y="1114619"/>
            <a:ext cx="5157557"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Linux Kernel</a:t>
            </a:r>
            <a:endParaRPr lang="en-US" sz="3000" b="1" dirty="0">
              <a:solidFill>
                <a:srgbClr val="FFFF00"/>
              </a:solidFill>
              <a:ea typeface="Lato Heavy" panose="020B0604020202020204" charset="0"/>
              <a:cs typeface="Segoe UI" panose="020B0502040204020203" pitchFamily="34" charset="0"/>
            </a:endParaRPr>
          </a:p>
        </p:txBody>
      </p:sp>
      <p:sp>
        <p:nvSpPr>
          <p:cNvPr id="16" name="Rectangle 15">
            <a:extLst>
              <a:ext uri="{FF2B5EF4-FFF2-40B4-BE49-F238E27FC236}">
                <a16:creationId xmlns:a16="http://schemas.microsoft.com/office/drawing/2014/main" id="{9A419350-2A80-304A-85E4-0DFA504F504B}"/>
              </a:ext>
            </a:extLst>
          </p:cNvPr>
          <p:cNvSpPr/>
          <p:nvPr/>
        </p:nvSpPr>
        <p:spPr>
          <a:xfrm>
            <a:off x="839888" y="1899484"/>
            <a:ext cx="10962906" cy="5170646"/>
          </a:xfrm>
          <a:prstGeom prst="rect">
            <a:avLst/>
          </a:prstGeom>
        </p:spPr>
        <p:txBody>
          <a:bodyPr wrap="square">
            <a:spAutoFit/>
          </a:bodyPr>
          <a:lstStyle/>
          <a:p>
            <a:pPr>
              <a:defRPr/>
            </a:pPr>
            <a:r>
              <a:rPr lang="en-US" sz="3000" b="1" dirty="0">
                <a:ea typeface="Lato Heavy" panose="020B0604020202020204" charset="0"/>
                <a:cs typeface="Segoe UI" panose="020B0502040204020203" pitchFamily="34" charset="0"/>
              </a:rPr>
              <a:t>Developing your device drivers is similar to developing a typical Linux device driver. Android uses a version of the Linux kernel with a few special additions such as Low Memory Killer (a memory management system that is more aggressive in preserving memory), wake locks (a </a:t>
            </a:r>
            <a:r>
              <a:rPr lang="en-US" sz="3000" b="1" dirty="0" err="1">
                <a:ea typeface="Lato Heavy" panose="020B0604020202020204" charset="0"/>
                <a:cs typeface="Segoe UI" panose="020B0502040204020203" pitchFamily="34" charset="0"/>
              </a:rPr>
              <a:t>PowerManager</a:t>
            </a:r>
            <a:r>
              <a:rPr lang="en-US" sz="3000" b="1" dirty="0">
                <a:ea typeface="Lato Heavy" panose="020B0604020202020204" charset="0"/>
                <a:cs typeface="Segoe UI" panose="020B0502040204020203" pitchFamily="34" charset="0"/>
              </a:rPr>
              <a:t> system service), the Binder IPC driver, and other features important for a mobile embedded platform. These additions are primarily for system functionality and do not affect driver development. You can use any version of the kernel as long as it supports the required features (such as the binder driver). However, we recommend using the latest version of the Android kernel</a:t>
            </a:r>
          </a:p>
        </p:txBody>
      </p:sp>
    </p:spTree>
    <p:extLst>
      <p:ext uri="{BB962C8B-B14F-4D97-AF65-F5344CB8AC3E}">
        <p14:creationId xmlns:p14="http://schemas.microsoft.com/office/powerpoint/2010/main" val="324192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0" grpId="0" animBg="1"/>
      <p:bldP spid="11"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5100</TotalTime>
  <Words>2018</Words>
  <Application>Microsoft Macintosh PowerPoint</Application>
  <PresentationFormat>Widescreen</PresentationFormat>
  <Paragraphs>457</Paragraphs>
  <Slides>90</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90</vt:i4>
      </vt:variant>
    </vt:vector>
  </HeadingPairs>
  <TitlesOfParts>
    <vt:vector size="109" baseType="lpstr">
      <vt:lpstr>맑은 고딕</vt:lpstr>
      <vt:lpstr>Arabic Typesetting</vt:lpstr>
      <vt:lpstr>Arial</vt:lpstr>
      <vt:lpstr>Calibri</vt:lpstr>
      <vt:lpstr>Calibri Light</vt:lpstr>
      <vt:lpstr>Courier New</vt:lpstr>
      <vt:lpstr>DejaVu Sans</vt:lpstr>
      <vt:lpstr>El Messiri</vt:lpstr>
      <vt:lpstr>Jameel Noori Nastaleeq</vt:lpstr>
      <vt:lpstr>Lato Heavy</vt:lpstr>
      <vt:lpstr>Mangal</vt:lpstr>
      <vt:lpstr>noorehuda</vt:lpstr>
      <vt:lpstr>Open Sans Semibold</vt:lpstr>
      <vt:lpstr>Raleway</vt:lpstr>
      <vt:lpstr>Segoe UI</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haq nawaz</dc:creator>
  <cp:lastModifiedBy>haq nawaz</cp:lastModifiedBy>
  <cp:revision>255</cp:revision>
  <dcterms:created xsi:type="dcterms:W3CDTF">2020-09-15T15:39:15Z</dcterms:created>
  <dcterms:modified xsi:type="dcterms:W3CDTF">2021-03-01T12:46:40Z</dcterms:modified>
</cp:coreProperties>
</file>